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74"/>
  </p:normalViewPr>
  <p:slideViewPr>
    <p:cSldViewPr snapToGrid="0" snapToObjects="1">
      <p:cViewPr varScale="1">
        <p:scale>
          <a:sx n="156" d="100"/>
          <a:sy n="156" d="100"/>
        </p:scale>
        <p:origin x="312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2MHuuF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EXECUTIVE SUMMARY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YOUR COMPANY NAME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YOUR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Century Gothic" panose="020B0502020202020204" pitchFamily="34" charset="0"/>
              </a:rPr>
              <a:t>PROJECT TITLE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PROJECT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GOALS / ASSUMPTIONS / MEASUREMENTS OF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COMPETITIVE ADVANTAGE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RISK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</a:rPr>
              <a:t>PROJECT MILESTONES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DOCUMENTATION + REPORTING / PROJECT COST + RESOURCE ESTIMATE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 AND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  <p:pic>
        <p:nvPicPr>
          <p:cNvPr id="5" name="Рисунок 4">
            <a:hlinkClick r:id="rId2"/>
            <a:extLst>
              <a:ext uri="{FF2B5EF4-FFF2-40B4-BE49-F238E27FC236}">
                <a16:creationId xmlns:a16="http://schemas.microsoft.com/office/drawing/2014/main" id="{BCA8E8EB-805A-4087-A361-46D0971BA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705" y="273890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STAKEHOLDERS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PROJECT SPONSOR   Commissions delivery of and champions project; provides vision and direction; accepts responsibility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FUNDING SPONSOR   Person / department obtaining budget required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PROJECT OWNER   Confirms need for project and validates objectives; provides specs, monitoring, and overall delivery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PROPOSAL FACILITATOR   Proposal preparation support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ADDITIONAL STAKEHOLDERS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NAME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STAKEHOLDER ROLE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PROJECT OVERVIEW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Paragraph description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entury Gothic" panose="020B0502020202020204" pitchFamily="34" charset="0"/>
              </a:rPr>
              <a:t>Bullet Point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GOALS / ASSUMPTIONS / MEASUREMENTS OF SUCCESS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GOALS / PURPOSE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ASSUMPTIONS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MEASUREMENTS OF SUCCESS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COMPETITIVE ADVANTAGE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 ADVANTAGE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Attribute three</a:t>
            </a:r>
          </a:p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We chose these determinant attributes for several reasons: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Attribute example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[If not this example, then Reason 1]</a:t>
            </a:r>
          </a:p>
          <a:p>
            <a:pPr lvl="1">
              <a:spcAft>
                <a:spcPts val="1200"/>
              </a:spcAft>
            </a:pPr>
            <a:r>
              <a:rPr lang="en-US" sz="1600" dirty="0">
                <a:latin typeface="Century Gothic" panose="020B0502020202020204" pitchFamily="34" charset="0"/>
              </a:rPr>
              <a:t>[Reason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RISK FACTORS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INDUSTRY + MARKET RISKS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BUDGETARY RISKS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MILESTONE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BASELINE COMPLETION 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EXPECTED COMPLETION DATE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PROJECT MILESTONES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DOCUMENTATION + REPORTING / PROJECT COST + RESOURCE ESTIMATE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DOCUMENTATION + REPORTING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PROJECT COST + RESOURCE ESTIMATE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CONCLUSTION + COMMENTS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CONCLUSION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COMMENTS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two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Detail three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0</TotalTime>
  <Words>208</Words>
  <Application>Microsoft Office PowerPoint</Application>
  <PresentationFormat>Широкоэкранный</PresentationFormat>
  <Paragraphs>75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Alexandra Ragazhinskaya</cp:lastModifiedBy>
  <cp:revision>1</cp:revision>
  <dcterms:created xsi:type="dcterms:W3CDTF">2018-04-30T01:41:14Z</dcterms:created>
  <dcterms:modified xsi:type="dcterms:W3CDTF">2019-10-14T22:31:43Z</dcterms:modified>
</cp:coreProperties>
</file>