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7" autoAdjust="0"/>
    <p:restoredTop sz="86447"/>
  </p:normalViewPr>
  <p:slideViewPr>
    <p:cSldViewPr snapToGrid="0" snapToObjects="1">
      <p:cViewPr>
        <p:scale>
          <a:sx n="158" d="100"/>
          <a:sy n="158" d="100"/>
        </p:scale>
        <p:origin x="76" y="19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75ukmV"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Office PowerPoint</Application>
  <PresentationFormat>Широкоэкранный</PresentationFormat>
  <Paragraphs>49</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2020-10-14T18:26:18Z</dcterms:created>
  <dcterms:modified xsi:type="dcterms:W3CDTF">2020-10-14T18:26:49Z</dcterms:modified>
</cp:coreProperties>
</file>