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6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00E7F2"/>
    <a:srgbClr val="00BD32"/>
    <a:srgbClr val="5B7191"/>
    <a:srgbClr val="EAEEF3"/>
    <a:srgbClr val="CE1D02"/>
    <a:srgbClr val="E3EAF6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2" autoAdjust="0"/>
    <p:restoredTop sz="86447"/>
  </p:normalViewPr>
  <p:slideViewPr>
    <p:cSldViewPr snapToGrid="0" snapToObjects="1">
      <p:cViewPr>
        <p:scale>
          <a:sx n="161" d="100"/>
          <a:sy n="161" d="100"/>
        </p:scale>
        <p:origin x="76" y="13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96697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t.ly/3iSYpZ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950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Introduzca los ID de tarea, los títulos de proyecto, las tareas y los propietarios de tareas en el área del gráfico. </a:t>
            </a:r>
          </a:p>
          <a:p>
            <a:pPr/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Ajuste las barras para cada tarea para representar el período de tiempo durante un período de 1 mes.  Agregue fechas de hitos e información adicional de tareas dentro de cada barra o en el área del gráfico.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865" y="307317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GANTT DE 1 MES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DE 1 MES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91109"/>
              </p:ext>
            </p:extLst>
          </p:nvPr>
        </p:nvGraphicFramePr>
        <p:xfrm>
          <a:off x="327121" y="516122"/>
          <a:ext cx="11573795" cy="566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1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237824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182757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95092713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93693124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03492211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398854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17037782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8278690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6047254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39312100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6905807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9275409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5653167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253832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0666419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98882857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55536799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12040060"/>
                    </a:ext>
                  </a:extLst>
                </a:gridCol>
              </a:tblGrid>
              <a:tr h="228833">
                <a:tc>
                  <a:txBody>
                    <a:bodyPr/>
                    <a:lstStyle/>
                    <a:p>
                      <a:pPr/>
                      <a:r>
                        <a:rPr lang="e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IDENTIFICACIÓN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PROYECTOS + TAREAS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DUEÑO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Investigación y Análisis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Requisitos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1.3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Diseño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1.4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Revisión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1.5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Desarrollo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7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P2; Investigación y Análisis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7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P2; Diseño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1.6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Ensayo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1.7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Marketing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1.8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Soporte Técnico /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Capacitación en ventas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P3; Investigación y Análisis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1.9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Lanzar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830314"/>
            <a:ext cx="976123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6719182" y="3561319"/>
            <a:ext cx="137160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5477634" y="3108639"/>
            <a:ext cx="1005840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297919"/>
            <a:ext cx="464156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750599"/>
            <a:ext cx="260604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9674712" y="5372039"/>
            <a:ext cx="1471234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203279"/>
            <a:ext cx="383296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655959"/>
            <a:ext cx="999152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11660020" y="5810557"/>
            <a:ext cx="228600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980554" y="177996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7249302" y="35862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11690719" y="58558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4919359"/>
            <a:ext cx="1471234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466679"/>
            <a:ext cx="738602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013999"/>
            <a:ext cx="96012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056314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es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99B6039-151D-6841-B456-3DAB28268C33}"/>
              </a:ext>
            </a:extLst>
          </p:cNvPr>
          <p:cNvSpPr/>
          <p:nvPr/>
        </p:nvSpPr>
        <p:spPr>
          <a:xfrm>
            <a:off x="4879456" y="3557266"/>
            <a:ext cx="1789791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Revisión programada para la 1pm del jueves 13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5818E5-FF55-2B47-B4BE-82FC528C827E}"/>
              </a:ext>
            </a:extLst>
          </p:cNvPr>
          <p:cNvSpPr/>
          <p:nvPr/>
        </p:nvSpPr>
        <p:spPr>
          <a:xfrm>
            <a:off x="6351639" y="4035404"/>
            <a:ext cx="27509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Realizar el análisis modal antes de las 3 p.m. del viernes 21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B1FF99E-2DDD-D24E-8BBD-FE0355C8F62C}"/>
              </a:ext>
            </a:extLst>
          </p:cNvPr>
          <p:cNvSpPr/>
          <p:nvPr/>
        </p:nvSpPr>
        <p:spPr>
          <a:xfrm>
            <a:off x="6523574" y="2201951"/>
            <a:ext cx="124737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Firma recibida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C1C1D8-D8F0-2B43-9BED-E530F89CD9EF}"/>
              </a:ext>
            </a:extLst>
          </p:cNvPr>
          <p:cNvSpPr txBox="1"/>
          <p:nvPr/>
        </p:nvSpPr>
        <p:spPr>
          <a:xfrm>
            <a:off x="10177369" y="120740"/>
            <a:ext cx="1813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sz="1600" dirty="0">
                <a:latin typeface="Century Gothic" panose="020B0502020202020204" pitchFamily="34" charset="0"/>
              </a:rPr>
              <a:t>JUNIO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DE 1 MES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12593"/>
              </p:ext>
            </p:extLst>
          </p:nvPr>
        </p:nvGraphicFramePr>
        <p:xfrm>
          <a:off x="327121" y="516122"/>
          <a:ext cx="11573795" cy="566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1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237824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182757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95092713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93693124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03492211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398854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17037782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8278690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6047254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39312100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6905807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9275409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5653167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253832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0666419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98882857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55536799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12040060"/>
                    </a:ext>
                  </a:extLst>
                </a:gridCol>
              </a:tblGrid>
              <a:tr h="228833">
                <a:tc>
                  <a:txBody>
                    <a:bodyPr/>
                    <a:lstStyle/>
                    <a:p>
                      <a:pPr/>
                      <a:r>
                        <a:rPr lang="e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IDENTIFICACIÓN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PROYECTOS + TAREAS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DUEÑO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Propietario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7" y="830314"/>
            <a:ext cx="1828800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561319"/>
            <a:ext cx="109728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108639"/>
            <a:ext cx="146304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297919"/>
            <a:ext cx="146304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750599"/>
            <a:ext cx="109728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254638" y="5372039"/>
            <a:ext cx="1097280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203279"/>
            <a:ext cx="73152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655959"/>
            <a:ext cx="1828800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4254638" y="5810557"/>
            <a:ext cx="73152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8487717" y="177996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8488637" y="35862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8487717" y="58558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4919359"/>
            <a:ext cx="146304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466679"/>
            <a:ext cx="1828800" cy="27432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013999"/>
            <a:ext cx="73152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056314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es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99B6039-151D-6841-B456-3DAB28268C33}"/>
              </a:ext>
            </a:extLst>
          </p:cNvPr>
          <p:cNvSpPr/>
          <p:nvPr/>
        </p:nvSpPr>
        <p:spPr>
          <a:xfrm>
            <a:off x="6217121" y="2187595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5818E5-FF55-2B47-B4BE-82FC528C827E}"/>
              </a:ext>
            </a:extLst>
          </p:cNvPr>
          <p:cNvSpPr/>
          <p:nvPr/>
        </p:nvSpPr>
        <p:spPr>
          <a:xfrm>
            <a:off x="6217121" y="2640022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B1FF99E-2DDD-D24E-8BBD-FE0355C8F62C}"/>
              </a:ext>
            </a:extLst>
          </p:cNvPr>
          <p:cNvSpPr/>
          <p:nvPr/>
        </p:nvSpPr>
        <p:spPr>
          <a:xfrm>
            <a:off x="6217121" y="830314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C1C1D8-D8F0-2B43-9BED-E530F89CD9EF}"/>
              </a:ext>
            </a:extLst>
          </p:cNvPr>
          <p:cNvSpPr txBox="1"/>
          <p:nvPr/>
        </p:nvSpPr>
        <p:spPr>
          <a:xfrm>
            <a:off x="10177369" y="120740"/>
            <a:ext cx="1813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sz="1600" dirty="0">
                <a:latin typeface="Century Gothic" panose="020B0502020202020204" pitchFamily="34" charset="0"/>
              </a:rPr>
              <a:t>MES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0D87360-3599-CF48-B4F4-DF4BF1BBA6FA}"/>
              </a:ext>
            </a:extLst>
          </p:cNvPr>
          <p:cNvSpPr/>
          <p:nvPr/>
        </p:nvSpPr>
        <p:spPr>
          <a:xfrm>
            <a:off x="6217121" y="1282741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55760B2-9A30-284C-972B-17D8CEC5168E}"/>
              </a:ext>
            </a:extLst>
          </p:cNvPr>
          <p:cNvSpPr/>
          <p:nvPr/>
        </p:nvSpPr>
        <p:spPr>
          <a:xfrm>
            <a:off x="6217121" y="1735168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B93C36B-B6D8-5245-9B77-C5C417A5E350}"/>
              </a:ext>
            </a:extLst>
          </p:cNvPr>
          <p:cNvSpPr/>
          <p:nvPr/>
        </p:nvSpPr>
        <p:spPr>
          <a:xfrm>
            <a:off x="6217121" y="4449730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7BC757C-A309-D048-9C3C-F1A2AE071B6A}"/>
              </a:ext>
            </a:extLst>
          </p:cNvPr>
          <p:cNvSpPr/>
          <p:nvPr/>
        </p:nvSpPr>
        <p:spPr>
          <a:xfrm>
            <a:off x="6217121" y="4902157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1C9393D-4E7D-7647-AC64-947874435B30}"/>
              </a:ext>
            </a:extLst>
          </p:cNvPr>
          <p:cNvSpPr/>
          <p:nvPr/>
        </p:nvSpPr>
        <p:spPr>
          <a:xfrm>
            <a:off x="6217121" y="3092449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A3C2710-382B-134A-9752-3FD7B396D277}"/>
              </a:ext>
            </a:extLst>
          </p:cNvPr>
          <p:cNvSpPr/>
          <p:nvPr/>
        </p:nvSpPr>
        <p:spPr>
          <a:xfrm>
            <a:off x="6217121" y="3544876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47D9FD8-6174-8C4B-B867-3BF92AE02CCF}"/>
              </a:ext>
            </a:extLst>
          </p:cNvPr>
          <p:cNvSpPr/>
          <p:nvPr/>
        </p:nvSpPr>
        <p:spPr>
          <a:xfrm>
            <a:off x="6217121" y="3997303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A5B9B55-831F-2B4F-A45D-C048188D3A69}"/>
              </a:ext>
            </a:extLst>
          </p:cNvPr>
          <p:cNvSpPr/>
          <p:nvPr/>
        </p:nvSpPr>
        <p:spPr>
          <a:xfrm>
            <a:off x="6217121" y="5354584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6B1E209-43CB-2C49-8212-237882A2F360}"/>
              </a:ext>
            </a:extLst>
          </p:cNvPr>
          <p:cNvSpPr/>
          <p:nvPr/>
        </p:nvSpPr>
        <p:spPr>
          <a:xfrm>
            <a:off x="6217121" y="5807013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</a:t>
            </a:r>
          </a:p>
        </p:txBody>
      </p:sp>
    </p:spTree>
    <p:extLst>
      <p:ext uri="{BB962C8B-B14F-4D97-AF65-F5344CB8AC3E}">
        <p14:creationId xmlns:p14="http://schemas.microsoft.com/office/powerpoint/2010/main" val="1085862746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F9D26E0-008E-4DAC-B458-B233FAECB29C}" vid="{393A54F6-AFC4-44F5-8C08-C075E28BF9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IC-1-Month-Gantt-Chart-Template_PowerPoint - SR edits</Template>
  <TotalTime>0</TotalTime>
  <Words>346</Words>
  <Application>Microsoft Office PowerPoint</Application>
  <PresentationFormat>Широкоэкранный</PresentationFormat>
  <Paragraphs>128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lastPrinted>2020-08-31T22:23:58.0000000Z</lastPrinted>
  <dcterms:created xsi:type="dcterms:W3CDTF">2020-10-14T18:18:16.0000000Z</dcterms:created>
  <dcterms:modified xsi:type="dcterms:W3CDTF">2020-10-14T18:18:53.0000000Z</dcterms:modified>
</coreProperties>
</file>