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4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9" autoAdjust="0"/>
    <p:restoredTop sz="86447"/>
  </p:normalViewPr>
  <p:slideViewPr>
    <p:cSldViewPr snapToGrid="0" snapToObjects="1">
      <p:cViewPr>
        <p:scale>
          <a:sx n="162" d="100"/>
          <a:sy n="162" d="100"/>
        </p:scale>
        <p:origin x="76" y="1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69055"/>
      </p:ext>
    </p:extLst>
  </p:cSld>
  <p:clrMapOvr>
    <a:masterClrMapping/>
  </p:clrMapOvr>
</p:notes>
</file>

<file path=ppt/notesSlides/notesSlide3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it.ly/3nS8Ks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3600" dirty="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83892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Escriba títulos de proyecto, tareas y % de tarea completada en el área del gráfico. </a:t>
            </a:r>
          </a:p>
          <a:p>
            <a:pPr/>
            <a:r>
              <a:rPr lang="en-US" sz="1600" dirty="0">
                <a:latin typeface="Century Gothic" panose="020B0502020202020204" pitchFamily="34" charset="0"/>
              </a:rPr>
              <a:t> </a:t>
            </a:r>
            <a:endParaRPr lang="en-US" sz="8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Etiqueta Propietarios en la clave debajo del gráfico. </a:t>
            </a:r>
          </a:p>
          <a:p>
            <a:pPr/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Ajuste las barras para representar el tiempo por tarea durante un período de 3 meses.  Agregue fechas de inicio y finalización, fechas de hitos o información adicional de tareas dentro de cada barra.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865" y="307317"/>
            <a:ext cx="3657600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GANTT DE 3 MESES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DE 3 MESES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932062"/>
              </p:ext>
            </p:extLst>
          </p:nvPr>
        </p:nvGraphicFramePr>
        <p:xfrm>
          <a:off x="327121" y="425489"/>
          <a:ext cx="11420121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797032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PROYECTOS + TAREAS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 de TAREA COMPLETA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PROYECTO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63%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PROYECTO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44%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PROYECTO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533735" y="808878"/>
            <a:ext cx="1753154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PROYECTO 1 | 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33735" y="1134486"/>
            <a:ext cx="710069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49092" y="1449720"/>
            <a:ext cx="955015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Hito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Revisión de necesidades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79931" y="2434121"/>
            <a:ext cx="3885876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proyecto 2 | 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79931" y="2764608"/>
            <a:ext cx="1582812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72441" y="3090296"/>
            <a:ext cx="1395256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822122" y="3401302"/>
            <a:ext cx="1943685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99769" y="3739007"/>
            <a:ext cx="466038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6884802" y="4054241"/>
            <a:ext cx="4846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PROYECTO 3 | 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6898561" y="4386885"/>
            <a:ext cx="215357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6898561" y="4702119"/>
            <a:ext cx="40721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8026259" y="5038642"/>
            <a:ext cx="2932329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5369129"/>
            <a:ext cx="799919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/>
              <a:r>
                <a:rPr lang="es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HOY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DE 3 MESES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092946"/>
              </p:ext>
            </p:extLst>
          </p:nvPr>
        </p:nvGraphicFramePr>
        <p:xfrm>
          <a:off x="327121" y="425489"/>
          <a:ext cx="11420121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797032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30870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PROYECTOS + TAREAS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 de TAREA COMPLETA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PROYECTO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PROYECTO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PROYECTO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Tarea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533735" y="808878"/>
            <a:ext cx="182880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PROYECTO 1 | 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33734" y="1134486"/>
            <a:ext cx="91440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533735" y="1449720"/>
            <a:ext cx="91440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533734" y="1782364"/>
            <a:ext cx="91440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4533735" y="2097598"/>
            <a:ext cx="9144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533735" y="2434121"/>
            <a:ext cx="182880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proyecto 2 | 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533735" y="2764608"/>
            <a:ext cx="9144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533735" y="3090296"/>
            <a:ext cx="91440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4533735" y="3401302"/>
            <a:ext cx="91440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4533735" y="3739007"/>
            <a:ext cx="91440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4533735" y="4054241"/>
            <a:ext cx="182880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PROYECTO 3 | 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4533734" y="4386885"/>
            <a:ext cx="91440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4533735" y="4702119"/>
            <a:ext cx="9144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4533735" y="5038642"/>
            <a:ext cx="91440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4533734" y="5369129"/>
            <a:ext cx="9144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1000" dirty="0">
                <a:latin typeface="Century Gothic" panose="020B0502020202020204" pitchFamily="34" charset="0"/>
              </a:rPr>
              <a:t>Propietario de la tarea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5828024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6648502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/>
              <a:r>
                <a:rPr lang="es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HOY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8855276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774C832-6255-4D3D-B8AA-A923C8CC64C3}" vid="{F203B85D-E17A-4767-9E58-6014332023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IC-3-Month-Gantt-Chart-Template_PowerPoint - SR edits</Template>
  <TotalTime>0</TotalTime>
  <Words>423</Words>
  <Application>Microsoft Office PowerPoint</Application>
  <PresentationFormat>Широкоэкранный</PresentationFormat>
  <Paragraphs>117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lastPrinted>2020-08-31T22:23:58.0000000Z</lastPrinted>
  <dcterms:created xsi:type="dcterms:W3CDTF">2020-10-14T18:08:53.0000000Z</dcterms:created>
  <dcterms:modified xsi:type="dcterms:W3CDTF">2020-10-14T18:09:40.0000000Z</dcterms:modified>
</coreProperties>
</file>