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mIyVQ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1: 00/00 • 0 DÍAS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2: 00/00 • 0 DÍAS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3: 00/00 • 0 DÍAS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4: 00/00 • 0 DÍAS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5: 00/00 • 0 DÍAS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es" sz="1400" dirty="0">
                <a:latin typeface="Arial Narrow" charset="0"/>
                <a:ea typeface="Arial Narrow" charset="0"/>
                <a:cs typeface="Arial Narrow" charset="0"/>
              </a:rPr>
              <a:t>Tarea 6: 00/00 • 0 DÍAS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CRONOGRAMA DE PLANIFICACIÓN DE EVENTOS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/>
                      <a:r>
                        <a:rPr lang="es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es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HOY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 1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Descripción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 2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Descripción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 3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Descripción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 4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Descripción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 5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e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Descripción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>
            <a:hlinkClick r:id="rId2"/>
            <a:extLst>
              <a:ext uri="{FF2B5EF4-FFF2-40B4-BE49-F238E27FC236}">
                <a16:creationId xmlns:a16="http://schemas.microsoft.com/office/drawing/2014/main" id="{34D657F3-938B-4971-8C50-D472815F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098" y="373814"/>
            <a:ext cx="1763994" cy="24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0</TotalTime>
  <Words>96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2020-12-21T23:57:13.0000000Z</dcterms:created>
  <dcterms:modified xsi:type="dcterms:W3CDTF">2020-12-21T23:58:00.0000000Z</dcterms:modified>
</coreProperties>
</file>