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7" autoAdjust="0"/>
    <p:restoredTop sz="86447"/>
  </p:normalViewPr>
  <p:slideViewPr>
    <p:cSldViewPr snapToGrid="0" snapToObjects="1">
      <p:cViewPr>
        <p:scale>
          <a:sx n="158" d="100"/>
          <a:sy n="158" d="100"/>
        </p:scale>
        <p:origin x="76" y="1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t.ly/375ukmV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8389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Escriba Tareas de proyecto en el área del gráfico. </a:t>
            </a:r>
          </a:p>
          <a:p>
            <a:pPr/>
            <a:r>
              <a:rPr lang="en-US" sz="1600" dirty="0">
                <a:latin typeface="Century Gothic" panose="020B0502020202020204" pitchFamily="34" charset="0"/>
              </a:rPr>
              <a:t> </a:t>
            </a:r>
            <a:endParaRPr lang="en-US" sz="8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Ingrese Propietarios de etiquetas en la clave debajo del gráfico. </a:t>
            </a:r>
          </a:p>
          <a:p>
            <a:pPr/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Ajuste las barras para representar el tiempo transcurrido por tarea.  Agregue fechas de inicio y finalización, fechas de vencimiento, fechas de hitos o información adicional de tareas dentro de cada barra o en el área del gráfico.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865" y="307317"/>
            <a:ext cx="3657600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GANTT SIMPLE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SIMPLE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TAREAS</a:t>
                      </a: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07579" y="1277572"/>
            <a:ext cx="710069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22936" y="1745545"/>
            <a:ext cx="95501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Hito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05717" y="2213518"/>
            <a:ext cx="955015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Revisión de necesidades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53775" y="2681491"/>
            <a:ext cx="3885877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53775" y="3149464"/>
            <a:ext cx="1582812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46285" y="3617437"/>
            <a:ext cx="139525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795966" y="4085410"/>
            <a:ext cx="194368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73613" y="4553383"/>
            <a:ext cx="466038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9303177" y="5021353"/>
            <a:ext cx="2468880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es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HOY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5986412" y="271873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198049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Hito 1 – 00/00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0</TotalTime>
  <Words>245</Words>
  <Application>Microsoft Office PowerPoint</Application>
  <PresentationFormat>Широкоэкранный</PresentationFormat>
  <Paragraphs>49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lastPrinted>2020-08-31T22:23:58.0000000Z</lastPrinted>
  <dcterms:created xsi:type="dcterms:W3CDTF">2020-10-14T18:26:18.0000000Z</dcterms:created>
  <dcterms:modified xsi:type="dcterms:W3CDTF">2020-10-14T18:26:49.0000000Z</dcterms:modified>
</coreProperties>
</file>