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therine Ploue-Smith" initials="CP" lastIdx="1" clrIdx="0">
    <p:extLst>
      <p:ext uri="{19B8F6BF-5375-455C-9EA6-DF929625EA0E}">
        <p15:presenceInfo xmlns:p15="http://schemas.microsoft.com/office/powerpoint/2012/main" userId="S-1-5-21-330554652-2360118274-2199606481-14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266"/>
    <p:restoredTop sz="94674"/>
  </p:normalViewPr>
  <p:slideViewPr>
    <p:cSldViewPr snapToGrid="0" snapToObjects="1">
      <p:cViewPr varScale="1">
        <p:scale>
          <a:sx n="100" d="100"/>
          <a:sy n="100" d="100"/>
        </p:scale>
        <p:origin x="509" y="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14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479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818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43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451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60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06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02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983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6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2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smartsheet.com/try-it?trp=8648&amp;utm_source=integrated+content&amp;utm_campaign=/free-kanban-card-templates&amp;utm_medium=kanban+board+template+ppt&amp;lx=AU2SjHVum3_OGeTRphD2ow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tx1">
                <a:lumMod val="50000"/>
                <a:lumOff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096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915033"/>
              </p:ext>
            </p:extLst>
          </p:nvPr>
        </p:nvGraphicFramePr>
        <p:xfrm>
          <a:off x="243190" y="719666"/>
          <a:ext cx="11663464" cy="505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7933"/>
                <a:gridCol w="1457933"/>
                <a:gridCol w="1457933"/>
                <a:gridCol w="1457933"/>
                <a:gridCol w="1457933"/>
                <a:gridCol w="1457933"/>
                <a:gridCol w="1457933"/>
                <a:gridCol w="1457933"/>
              </a:tblGrid>
              <a:tr h="441643">
                <a:tc rowSpan="2">
                  <a:txBody>
                    <a:bodyPr/>
                    <a:lstStyle/>
                    <a:p>
                      <a:pPr algn="ctr"/>
                      <a:r>
                        <a:rPr lang="es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CARTERA DE PEDIDOS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ACTIVO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DESARROLLO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ENSAYO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DESPLIEGUE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ÍNTEGRO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393480">
                <a:tc vMerge="1"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ACTIVO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ÍNTEGRO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ACTIVO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ÍNTEGRO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</a:tr>
              <a:tr h="4222557"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Snip Single Corner Rectangle 8"/>
          <p:cNvSpPr/>
          <p:nvPr/>
        </p:nvSpPr>
        <p:spPr>
          <a:xfrm>
            <a:off x="1867563" y="1801090"/>
            <a:ext cx="1127824" cy="955964"/>
          </a:xfrm>
          <a:prstGeom prst="snip1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dirty="0" smtClean="0"/>
              <a:t>100002</a:t>
            </a:r>
          </a:p>
        </p:txBody>
      </p:sp>
      <p:sp>
        <p:nvSpPr>
          <p:cNvPr id="10" name="Snip Single Corner Rectangle 9"/>
          <p:cNvSpPr/>
          <p:nvPr/>
        </p:nvSpPr>
        <p:spPr>
          <a:xfrm>
            <a:off x="415638" y="1801090"/>
            <a:ext cx="1127824" cy="955964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dirty="0" smtClean="0"/>
              <a:t>100001</a:t>
            </a:r>
          </a:p>
        </p:txBody>
      </p:sp>
      <p:sp>
        <p:nvSpPr>
          <p:cNvPr id="11" name="Snip Single Corner Rectangle 10"/>
          <p:cNvSpPr/>
          <p:nvPr/>
        </p:nvSpPr>
        <p:spPr>
          <a:xfrm>
            <a:off x="3358250" y="1801090"/>
            <a:ext cx="1127824" cy="955964"/>
          </a:xfrm>
          <a:prstGeom prst="snip1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dirty="0" smtClean="0"/>
              <a:t>100003</a:t>
            </a:r>
          </a:p>
        </p:txBody>
      </p:sp>
      <p:sp>
        <p:nvSpPr>
          <p:cNvPr id="12" name="Snip Single Corner Rectangle 11"/>
          <p:cNvSpPr/>
          <p:nvPr/>
        </p:nvSpPr>
        <p:spPr>
          <a:xfrm>
            <a:off x="4754911" y="1801090"/>
            <a:ext cx="1127824" cy="955964"/>
          </a:xfrm>
          <a:prstGeom prst="snip1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dirty="0" smtClean="0"/>
              <a:t>100004</a:t>
            </a:r>
          </a:p>
        </p:txBody>
      </p:sp>
      <p:sp>
        <p:nvSpPr>
          <p:cNvPr id="13" name="Snip Single Corner Rectangle 12"/>
          <p:cNvSpPr/>
          <p:nvPr/>
        </p:nvSpPr>
        <p:spPr>
          <a:xfrm>
            <a:off x="6245598" y="1801090"/>
            <a:ext cx="1127824" cy="955964"/>
          </a:xfrm>
          <a:prstGeom prst="snip1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dirty="0" smtClean="0"/>
              <a:t>100005</a:t>
            </a:r>
          </a:p>
        </p:txBody>
      </p:sp>
      <p:sp>
        <p:nvSpPr>
          <p:cNvPr id="14" name="Snip Single Corner Rectangle 13"/>
          <p:cNvSpPr/>
          <p:nvPr/>
        </p:nvSpPr>
        <p:spPr>
          <a:xfrm>
            <a:off x="7689272" y="1801090"/>
            <a:ext cx="1127824" cy="955964"/>
          </a:xfrm>
          <a:prstGeom prst="snip1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dirty="0" smtClean="0"/>
              <a:t>100006</a:t>
            </a:r>
          </a:p>
        </p:txBody>
      </p:sp>
      <p:sp>
        <p:nvSpPr>
          <p:cNvPr id="15" name="Snip Single Corner Rectangle 14"/>
          <p:cNvSpPr/>
          <p:nvPr/>
        </p:nvSpPr>
        <p:spPr>
          <a:xfrm>
            <a:off x="9132946" y="1801090"/>
            <a:ext cx="1127824" cy="955964"/>
          </a:xfrm>
          <a:prstGeom prst="snip1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mtClean="0"/>
              <a:t>100007</a:t>
            </a:r>
            <a:endParaRPr lang="en-US" dirty="0" smtClean="0"/>
          </a:p>
        </p:txBody>
      </p:sp>
      <p:sp>
        <p:nvSpPr>
          <p:cNvPr id="16" name="Snip Single Corner Rectangle 15"/>
          <p:cNvSpPr/>
          <p:nvPr/>
        </p:nvSpPr>
        <p:spPr>
          <a:xfrm>
            <a:off x="10576620" y="1801090"/>
            <a:ext cx="1127824" cy="955964"/>
          </a:xfrm>
          <a:prstGeom prst="snip1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dirty="0" smtClean="0"/>
              <a:t>100008</a:t>
            </a:r>
          </a:p>
        </p:txBody>
      </p:sp>
      <p:sp>
        <p:nvSpPr>
          <p:cNvPr id="17" name="Snip Single Corner Rectangle 16"/>
          <p:cNvSpPr/>
          <p:nvPr/>
        </p:nvSpPr>
        <p:spPr>
          <a:xfrm>
            <a:off x="1867563" y="3148632"/>
            <a:ext cx="1127824" cy="955964"/>
          </a:xfrm>
          <a:prstGeom prst="snip1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dirty="0" smtClean="0"/>
              <a:t>100010</a:t>
            </a:r>
          </a:p>
        </p:txBody>
      </p:sp>
      <p:sp>
        <p:nvSpPr>
          <p:cNvPr id="18" name="Snip Single Corner Rectangle 17"/>
          <p:cNvSpPr/>
          <p:nvPr/>
        </p:nvSpPr>
        <p:spPr>
          <a:xfrm>
            <a:off x="415638" y="3148632"/>
            <a:ext cx="1127824" cy="955964"/>
          </a:xfrm>
          <a:prstGeom prst="snip1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dirty="0" smtClean="0"/>
              <a:t>100009</a:t>
            </a:r>
          </a:p>
        </p:txBody>
      </p:sp>
      <p:sp>
        <p:nvSpPr>
          <p:cNvPr id="19" name="Snip Single Corner Rectangle 18"/>
          <p:cNvSpPr/>
          <p:nvPr/>
        </p:nvSpPr>
        <p:spPr>
          <a:xfrm>
            <a:off x="4754911" y="3148632"/>
            <a:ext cx="1127824" cy="955964"/>
          </a:xfrm>
          <a:prstGeom prst="snip1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dirty="0" smtClean="0"/>
              <a:t>100011</a:t>
            </a:r>
          </a:p>
        </p:txBody>
      </p:sp>
      <p:sp>
        <p:nvSpPr>
          <p:cNvPr id="20" name="Snip Single Corner Rectangle 19"/>
          <p:cNvSpPr/>
          <p:nvPr/>
        </p:nvSpPr>
        <p:spPr>
          <a:xfrm>
            <a:off x="6245598" y="3148632"/>
            <a:ext cx="1127824" cy="955964"/>
          </a:xfrm>
          <a:prstGeom prst="snip1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dirty="0" smtClean="0"/>
              <a:t>100012</a:t>
            </a:r>
          </a:p>
        </p:txBody>
      </p:sp>
      <p:sp>
        <p:nvSpPr>
          <p:cNvPr id="21" name="Snip Single Corner Rectangle 20"/>
          <p:cNvSpPr/>
          <p:nvPr/>
        </p:nvSpPr>
        <p:spPr>
          <a:xfrm>
            <a:off x="9132946" y="3148632"/>
            <a:ext cx="1127824" cy="955964"/>
          </a:xfrm>
          <a:prstGeom prst="snip1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dirty="0" smtClean="0"/>
              <a:t>100013</a:t>
            </a:r>
          </a:p>
        </p:txBody>
      </p:sp>
      <p:sp>
        <p:nvSpPr>
          <p:cNvPr id="22" name="Snip Single Corner Rectangle 21"/>
          <p:cNvSpPr/>
          <p:nvPr/>
        </p:nvSpPr>
        <p:spPr>
          <a:xfrm>
            <a:off x="10576620" y="3148632"/>
            <a:ext cx="1127824" cy="955964"/>
          </a:xfrm>
          <a:prstGeom prst="snip1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dirty="0" smtClean="0"/>
              <a:t>100014</a:t>
            </a:r>
          </a:p>
        </p:txBody>
      </p:sp>
      <p:sp>
        <p:nvSpPr>
          <p:cNvPr id="23" name="Snip Single Corner Rectangle 22"/>
          <p:cNvSpPr/>
          <p:nvPr/>
        </p:nvSpPr>
        <p:spPr>
          <a:xfrm>
            <a:off x="1867563" y="4496174"/>
            <a:ext cx="1127824" cy="955964"/>
          </a:xfrm>
          <a:prstGeom prst="snip1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dirty="0" smtClean="0"/>
              <a:t>100015</a:t>
            </a:r>
          </a:p>
        </p:txBody>
      </p:sp>
      <p:sp>
        <p:nvSpPr>
          <p:cNvPr id="24" name="Snip Single Corner Rectangle 23"/>
          <p:cNvSpPr/>
          <p:nvPr/>
        </p:nvSpPr>
        <p:spPr>
          <a:xfrm>
            <a:off x="6245598" y="4496174"/>
            <a:ext cx="1127824" cy="955964"/>
          </a:xfrm>
          <a:prstGeom prst="snip1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mtClean="0"/>
              <a:t>100016</a:t>
            </a:r>
            <a:endParaRPr lang="en-US" dirty="0" smtClean="0"/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377886"/>
              </p:ext>
            </p:extLst>
          </p:nvPr>
        </p:nvGraphicFramePr>
        <p:xfrm>
          <a:off x="243190" y="5887413"/>
          <a:ext cx="11663464" cy="763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065"/>
                <a:gridCol w="10216399"/>
              </a:tblGrid>
              <a:tr h="7636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EQUIPO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MIEMBROS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8" name="Freeform 27"/>
          <p:cNvSpPr/>
          <p:nvPr/>
        </p:nvSpPr>
        <p:spPr>
          <a:xfrm>
            <a:off x="1910628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FL</a:t>
            </a:r>
            <a:endParaRPr lang="en-US" sz="1200" dirty="0"/>
          </a:p>
        </p:txBody>
      </p:sp>
      <p:sp>
        <p:nvSpPr>
          <p:cNvPr id="29" name="Freeform 28"/>
          <p:cNvSpPr/>
          <p:nvPr/>
        </p:nvSpPr>
        <p:spPr>
          <a:xfrm>
            <a:off x="2754802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AL</a:t>
            </a:r>
            <a:endParaRPr lang="en-US" sz="1200" dirty="0"/>
          </a:p>
        </p:txBody>
      </p:sp>
      <p:sp>
        <p:nvSpPr>
          <p:cNvPr id="30" name="Freeform 29"/>
          <p:cNvSpPr/>
          <p:nvPr/>
        </p:nvSpPr>
        <p:spPr>
          <a:xfrm>
            <a:off x="3598976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AK</a:t>
            </a:r>
            <a:endParaRPr lang="en-US" sz="1200" dirty="0"/>
          </a:p>
        </p:txBody>
      </p:sp>
      <p:sp>
        <p:nvSpPr>
          <p:cNvPr id="31" name="Freeform 30"/>
          <p:cNvSpPr/>
          <p:nvPr/>
        </p:nvSpPr>
        <p:spPr>
          <a:xfrm>
            <a:off x="4443150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AR</a:t>
            </a:r>
            <a:endParaRPr lang="en-US" sz="1200" dirty="0"/>
          </a:p>
        </p:txBody>
      </p:sp>
      <p:sp>
        <p:nvSpPr>
          <p:cNvPr id="32" name="Freeform 31"/>
          <p:cNvSpPr/>
          <p:nvPr/>
        </p:nvSpPr>
        <p:spPr>
          <a:xfrm>
            <a:off x="5287324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CO</a:t>
            </a:r>
            <a:endParaRPr lang="en-US" sz="1200" dirty="0"/>
          </a:p>
        </p:txBody>
      </p:sp>
      <p:sp>
        <p:nvSpPr>
          <p:cNvPr id="33" name="Freeform 32"/>
          <p:cNvSpPr/>
          <p:nvPr/>
        </p:nvSpPr>
        <p:spPr>
          <a:xfrm>
            <a:off x="6131498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NM</a:t>
            </a:r>
            <a:endParaRPr lang="en-US" sz="1200" dirty="0"/>
          </a:p>
        </p:txBody>
      </p:sp>
      <p:sp>
        <p:nvSpPr>
          <p:cNvPr id="34" name="Freeform 33"/>
          <p:cNvSpPr/>
          <p:nvPr/>
        </p:nvSpPr>
        <p:spPr>
          <a:xfrm>
            <a:off x="6975672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CA</a:t>
            </a:r>
            <a:endParaRPr lang="en-US" sz="1200" dirty="0"/>
          </a:p>
        </p:txBody>
      </p:sp>
      <p:sp>
        <p:nvSpPr>
          <p:cNvPr id="35" name="Freeform 34"/>
          <p:cNvSpPr/>
          <p:nvPr/>
        </p:nvSpPr>
        <p:spPr>
          <a:xfrm>
            <a:off x="7819846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NY</a:t>
            </a:r>
            <a:endParaRPr lang="en-US" sz="1200" dirty="0"/>
          </a:p>
        </p:txBody>
      </p:sp>
      <p:sp>
        <p:nvSpPr>
          <p:cNvPr id="36" name="Freeform 35"/>
          <p:cNvSpPr/>
          <p:nvPr/>
        </p:nvSpPr>
        <p:spPr>
          <a:xfrm>
            <a:off x="8664020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KA</a:t>
            </a:r>
            <a:endParaRPr lang="en-US" sz="1200" dirty="0"/>
          </a:p>
        </p:txBody>
      </p:sp>
      <p:sp>
        <p:nvSpPr>
          <p:cNvPr id="37" name="Freeform 36"/>
          <p:cNvSpPr/>
          <p:nvPr/>
        </p:nvSpPr>
        <p:spPr>
          <a:xfrm>
            <a:off x="9508194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OH</a:t>
            </a:r>
            <a:endParaRPr lang="en-US" sz="1200" dirty="0"/>
          </a:p>
        </p:txBody>
      </p:sp>
      <p:sp>
        <p:nvSpPr>
          <p:cNvPr id="38" name="Freeform 37"/>
          <p:cNvSpPr/>
          <p:nvPr/>
        </p:nvSpPr>
        <p:spPr>
          <a:xfrm>
            <a:off x="10352371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PAPÁ</a:t>
            </a:r>
            <a:endParaRPr lang="en-US" sz="1200" dirty="0"/>
          </a:p>
        </p:txBody>
      </p:sp>
      <p:sp>
        <p:nvSpPr>
          <p:cNvPr id="39" name="Freeform 38"/>
          <p:cNvSpPr/>
          <p:nvPr/>
        </p:nvSpPr>
        <p:spPr>
          <a:xfrm>
            <a:off x="11196548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TX</a:t>
            </a:r>
            <a:endParaRPr lang="en-US" sz="1200" dirty="0"/>
          </a:p>
        </p:txBody>
      </p:sp>
      <p:sp>
        <p:nvSpPr>
          <p:cNvPr id="40" name="Freeform 39"/>
          <p:cNvSpPr/>
          <p:nvPr/>
        </p:nvSpPr>
        <p:spPr>
          <a:xfrm>
            <a:off x="256668" y="237077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FL</a:t>
            </a:r>
            <a:endParaRPr lang="en-US" sz="1200" dirty="0"/>
          </a:p>
        </p:txBody>
      </p:sp>
      <p:sp>
        <p:nvSpPr>
          <p:cNvPr id="41" name="Freeform 40"/>
          <p:cNvSpPr/>
          <p:nvPr/>
        </p:nvSpPr>
        <p:spPr>
          <a:xfrm>
            <a:off x="1683536" y="241055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AL</a:t>
            </a:r>
            <a:endParaRPr lang="en-US" sz="1200" dirty="0"/>
          </a:p>
        </p:txBody>
      </p:sp>
      <p:sp>
        <p:nvSpPr>
          <p:cNvPr id="42" name="Freeform 41"/>
          <p:cNvSpPr/>
          <p:nvPr/>
        </p:nvSpPr>
        <p:spPr>
          <a:xfrm>
            <a:off x="3150004" y="2410551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AK</a:t>
            </a:r>
            <a:endParaRPr lang="en-US" sz="1200" dirty="0"/>
          </a:p>
        </p:txBody>
      </p:sp>
      <p:sp>
        <p:nvSpPr>
          <p:cNvPr id="43" name="Freeform 42"/>
          <p:cNvSpPr/>
          <p:nvPr/>
        </p:nvSpPr>
        <p:spPr>
          <a:xfrm>
            <a:off x="4667415" y="243506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AR</a:t>
            </a:r>
            <a:endParaRPr lang="en-US" sz="1200" dirty="0"/>
          </a:p>
        </p:txBody>
      </p:sp>
      <p:sp>
        <p:nvSpPr>
          <p:cNvPr id="44" name="Freeform 43"/>
          <p:cNvSpPr/>
          <p:nvPr/>
        </p:nvSpPr>
        <p:spPr>
          <a:xfrm>
            <a:off x="10449320" y="383345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CO</a:t>
            </a:r>
            <a:endParaRPr lang="en-US" sz="1200" dirty="0"/>
          </a:p>
        </p:txBody>
      </p:sp>
      <p:sp>
        <p:nvSpPr>
          <p:cNvPr id="45" name="Freeform 44"/>
          <p:cNvSpPr/>
          <p:nvPr/>
        </p:nvSpPr>
        <p:spPr>
          <a:xfrm>
            <a:off x="6102251" y="237696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NM</a:t>
            </a:r>
            <a:endParaRPr lang="en-US" sz="1200" dirty="0"/>
          </a:p>
        </p:txBody>
      </p:sp>
      <p:sp>
        <p:nvSpPr>
          <p:cNvPr id="46" name="Freeform 45"/>
          <p:cNvSpPr/>
          <p:nvPr/>
        </p:nvSpPr>
        <p:spPr>
          <a:xfrm>
            <a:off x="10466307" y="241600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CA</a:t>
            </a:r>
            <a:endParaRPr lang="en-US" sz="1200" dirty="0"/>
          </a:p>
        </p:txBody>
      </p:sp>
      <p:sp>
        <p:nvSpPr>
          <p:cNvPr id="47" name="Freeform 46"/>
          <p:cNvSpPr/>
          <p:nvPr/>
        </p:nvSpPr>
        <p:spPr>
          <a:xfrm>
            <a:off x="5016883" y="3796108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NY</a:t>
            </a:r>
            <a:endParaRPr lang="en-US" sz="1200" dirty="0"/>
          </a:p>
        </p:txBody>
      </p:sp>
      <p:sp>
        <p:nvSpPr>
          <p:cNvPr id="48" name="Freeform 47"/>
          <p:cNvSpPr/>
          <p:nvPr/>
        </p:nvSpPr>
        <p:spPr>
          <a:xfrm>
            <a:off x="7535274" y="2417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KA</a:t>
            </a:r>
            <a:endParaRPr lang="en-US" sz="1200" dirty="0"/>
          </a:p>
        </p:txBody>
      </p:sp>
      <p:sp>
        <p:nvSpPr>
          <p:cNvPr id="49" name="Freeform 48"/>
          <p:cNvSpPr/>
          <p:nvPr/>
        </p:nvSpPr>
        <p:spPr>
          <a:xfrm>
            <a:off x="6438054" y="5176621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OH</a:t>
            </a:r>
            <a:endParaRPr lang="en-US" sz="1200" dirty="0"/>
          </a:p>
        </p:txBody>
      </p:sp>
      <p:sp>
        <p:nvSpPr>
          <p:cNvPr id="50" name="Freeform 49"/>
          <p:cNvSpPr/>
          <p:nvPr/>
        </p:nvSpPr>
        <p:spPr>
          <a:xfrm>
            <a:off x="9025961" y="2410552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PAPÁ</a:t>
            </a:r>
            <a:endParaRPr lang="en-US" sz="1200" dirty="0"/>
          </a:p>
        </p:txBody>
      </p:sp>
      <p:sp>
        <p:nvSpPr>
          <p:cNvPr id="51" name="Freeform 50"/>
          <p:cNvSpPr/>
          <p:nvPr/>
        </p:nvSpPr>
        <p:spPr>
          <a:xfrm>
            <a:off x="6096000" y="512651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TX</a:t>
            </a:r>
            <a:endParaRPr lang="en-US" sz="1200" dirty="0"/>
          </a:p>
        </p:txBody>
      </p:sp>
      <p:sp>
        <p:nvSpPr>
          <p:cNvPr id="52" name="Freeform 51"/>
          <p:cNvSpPr/>
          <p:nvPr/>
        </p:nvSpPr>
        <p:spPr>
          <a:xfrm>
            <a:off x="233158" y="373357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FL</a:t>
            </a:r>
            <a:endParaRPr lang="en-US" sz="1200" dirty="0"/>
          </a:p>
        </p:txBody>
      </p:sp>
      <p:sp>
        <p:nvSpPr>
          <p:cNvPr id="53" name="Freeform 52"/>
          <p:cNvSpPr/>
          <p:nvPr/>
        </p:nvSpPr>
        <p:spPr>
          <a:xfrm>
            <a:off x="557259" y="379786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AL</a:t>
            </a:r>
            <a:endParaRPr lang="en-US" sz="1200" dirty="0"/>
          </a:p>
        </p:txBody>
      </p:sp>
      <p:sp>
        <p:nvSpPr>
          <p:cNvPr id="54" name="Freeform 53"/>
          <p:cNvSpPr/>
          <p:nvPr/>
        </p:nvSpPr>
        <p:spPr>
          <a:xfrm>
            <a:off x="1783204" y="377515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AK</a:t>
            </a:r>
            <a:endParaRPr lang="en-US" sz="1200" dirty="0"/>
          </a:p>
        </p:txBody>
      </p:sp>
      <p:sp>
        <p:nvSpPr>
          <p:cNvPr id="55" name="Freeform 54"/>
          <p:cNvSpPr/>
          <p:nvPr/>
        </p:nvSpPr>
        <p:spPr>
          <a:xfrm>
            <a:off x="2090437" y="380957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AR</a:t>
            </a:r>
            <a:endParaRPr lang="en-US" sz="1200" dirty="0"/>
          </a:p>
        </p:txBody>
      </p:sp>
      <p:sp>
        <p:nvSpPr>
          <p:cNvPr id="56" name="Freeform 55"/>
          <p:cNvSpPr/>
          <p:nvPr/>
        </p:nvSpPr>
        <p:spPr>
          <a:xfrm>
            <a:off x="3460760" y="246558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CO</a:t>
            </a:r>
            <a:endParaRPr lang="en-US" sz="1200" dirty="0"/>
          </a:p>
        </p:txBody>
      </p:sp>
      <p:sp>
        <p:nvSpPr>
          <p:cNvPr id="57" name="Freeform 56"/>
          <p:cNvSpPr/>
          <p:nvPr/>
        </p:nvSpPr>
        <p:spPr>
          <a:xfrm>
            <a:off x="4667415" y="3775153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NM</a:t>
            </a:r>
            <a:endParaRPr lang="en-US" sz="1200" dirty="0"/>
          </a:p>
        </p:txBody>
      </p:sp>
      <p:sp>
        <p:nvSpPr>
          <p:cNvPr id="58" name="Freeform 57"/>
          <p:cNvSpPr/>
          <p:nvPr/>
        </p:nvSpPr>
        <p:spPr>
          <a:xfrm>
            <a:off x="586076" y="2425812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CA</a:t>
            </a:r>
            <a:endParaRPr lang="en-US" sz="1200" dirty="0"/>
          </a:p>
        </p:txBody>
      </p:sp>
      <p:sp>
        <p:nvSpPr>
          <p:cNvPr id="59" name="Freeform 58"/>
          <p:cNvSpPr/>
          <p:nvPr/>
        </p:nvSpPr>
        <p:spPr>
          <a:xfrm>
            <a:off x="1685683" y="5074063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NY</a:t>
            </a:r>
            <a:endParaRPr lang="en-US" sz="1200" dirty="0"/>
          </a:p>
        </p:txBody>
      </p:sp>
      <p:sp>
        <p:nvSpPr>
          <p:cNvPr id="60" name="Freeform 59"/>
          <p:cNvSpPr/>
          <p:nvPr/>
        </p:nvSpPr>
        <p:spPr>
          <a:xfrm>
            <a:off x="6083410" y="375809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KA</a:t>
            </a:r>
            <a:endParaRPr lang="en-US" sz="1200" dirty="0"/>
          </a:p>
        </p:txBody>
      </p:sp>
      <p:sp>
        <p:nvSpPr>
          <p:cNvPr id="61" name="Freeform 60"/>
          <p:cNvSpPr/>
          <p:nvPr/>
        </p:nvSpPr>
        <p:spPr>
          <a:xfrm>
            <a:off x="6397365" y="3817311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OH</a:t>
            </a:r>
            <a:endParaRPr lang="en-US" sz="1200" dirty="0"/>
          </a:p>
        </p:txBody>
      </p:sp>
      <p:sp>
        <p:nvSpPr>
          <p:cNvPr id="62" name="Freeform 61"/>
          <p:cNvSpPr/>
          <p:nvPr/>
        </p:nvSpPr>
        <p:spPr>
          <a:xfrm>
            <a:off x="6756479" y="3796108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PAPÁ</a:t>
            </a:r>
            <a:endParaRPr lang="en-US" sz="1200" dirty="0"/>
          </a:p>
        </p:txBody>
      </p:sp>
      <p:sp>
        <p:nvSpPr>
          <p:cNvPr id="63" name="Freeform 62"/>
          <p:cNvSpPr/>
          <p:nvPr/>
        </p:nvSpPr>
        <p:spPr>
          <a:xfrm>
            <a:off x="9024369" y="3796108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" sz="1200" dirty="0" smtClean="0"/>
              <a:t>TX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8020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thm15="http://schemas.microsoft.com/office/thememl/2012/main"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_KanbanBoard_PPT" id="{302DD86C-572B-0440-9624-C7997C3D1FCD}" vid="{ABF5F577-E12F-EE48-B124-FA8D950C24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Temp_KanbanBoard_PPT</Template>
  <TotalTime>7</TotalTime>
  <Words>64</Words>
  <Application>Microsoft Office PowerPoint</Application>
  <PresentationFormat>Grand écran</PresentationFormat>
  <Paragraphs>64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Smartsheet.com</Company>
  <LinksUpToDate>false</LinksUpToDate>
  <SharedDoc>false</SharedDoc>
  <HyperlinksChanged>false</HyperlinksChanged>
  <AppVersion>15.0000</AppVersion>
</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Présentation PowerPoint</dc:title>
  <dc:creator>Catherine Ploue-Smith</dc:creator>
  <lastModifiedBy>Catherine Ploue-Smith</lastModifiedBy>
  <revision>4</revision>
  <dcterms:created xsi:type="dcterms:W3CDTF">2016-08-19T21:04:03.0000000Z</dcterms:created>
  <dcterms:modified xsi:type="dcterms:W3CDTF">2016-08-19T21:14:36.0000000Z</dcterms:modified>
</coreProperties>
</file>