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266"/>
    <p:restoredTop sz="94674"/>
  </p:normalViewPr>
  <p:slideViewPr>
    <p:cSldViewPr snapToGrid="0" snapToObjects="1">
      <p:cViewPr>
        <p:scale>
          <a:sx n="96" d="100"/>
          <a:sy n="96" d="100"/>
        </p:scale>
        <p:origin x="672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14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79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18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818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43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51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602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80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025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98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62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132F7-B3A4-D149-9148-DAEA9E6F773A}" type="datetimeFigureOut">
              <a:rPr lang="en-US" smtClean="0"/>
              <a:t>8/19/2016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388AA-E25E-D146-AFB1-A4082F864BAC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2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www.smartsheet.com/try-it?trp=8648&amp;utm_source=integrated+content&amp;utm_campaign=/free-kanban-card-templates&amp;utm_medium=simple+kanban+board+template+ppt&amp;lx=AU2SjHVum3_OGeTRphD2o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p14="http://schemas.microsoft.com/office/powerpoint/2010/main" xmlns:a14="http://schemas.microsoft.com/office/drawing/2010/main"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tx1">
                <a:lumMod val="50000"/>
                <a:lumOff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" name="Table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703214"/>
              </p:ext>
            </p:extLst>
          </p:nvPr>
        </p:nvGraphicFramePr>
        <p:xfrm>
          <a:off x="243190" y="719666"/>
          <a:ext cx="11663463" cy="515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7821"/>
                <a:gridCol w="3887821"/>
                <a:gridCol w="3887821"/>
              </a:tblGrid>
              <a:tr h="469673">
                <a:tc>
                  <a:txBody>
                    <a:bodyPr/>
                    <a:lstStyle/>
                    <a:p>
                      <a:pPr algn="ctr"/>
                      <a:r>
                        <a:rPr lang="es" dirty="0" smtClean="0"/>
                        <a:t>QUE HACER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dirty="0" smtClean="0"/>
                        <a:t>EN CURSO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" dirty="0" smtClean="0"/>
                        <a:t>COMPLETADO</a:t>
                      </a:r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4680757"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6" name="Picture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096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9" name="Snip Single Corner Rectangle 8"/>
          <p:cNvSpPr/>
          <p:nvPr/>
        </p:nvSpPr>
        <p:spPr>
          <a:xfrm>
            <a:off x="2288737" y="1614710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100002</a:t>
            </a:r>
          </a:p>
        </p:txBody>
      </p:sp>
      <p:sp>
        <p:nvSpPr>
          <p:cNvPr id="10" name="Snip Single Corner Rectangle 9"/>
          <p:cNvSpPr/>
          <p:nvPr/>
        </p:nvSpPr>
        <p:spPr>
          <a:xfrm>
            <a:off x="499351" y="1614710"/>
            <a:ext cx="1553884" cy="95596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100001</a:t>
            </a:r>
          </a:p>
        </p:txBody>
      </p:sp>
      <p:sp>
        <p:nvSpPr>
          <p:cNvPr id="11" name="Snip Single Corner Rectangle 10"/>
          <p:cNvSpPr/>
          <p:nvPr/>
        </p:nvSpPr>
        <p:spPr>
          <a:xfrm>
            <a:off x="511937" y="4335220"/>
            <a:ext cx="1553884" cy="955964"/>
          </a:xfrm>
          <a:prstGeom prst="snip1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100003</a:t>
            </a:r>
          </a:p>
        </p:txBody>
      </p:sp>
      <p:sp>
        <p:nvSpPr>
          <p:cNvPr id="12" name="Snip Single Corner Rectangle 11"/>
          <p:cNvSpPr/>
          <p:nvPr/>
        </p:nvSpPr>
        <p:spPr>
          <a:xfrm>
            <a:off x="4373694" y="1614710"/>
            <a:ext cx="1553884" cy="955964"/>
          </a:xfrm>
          <a:prstGeom prst="snip1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100004</a:t>
            </a:r>
          </a:p>
        </p:txBody>
      </p:sp>
      <p:sp>
        <p:nvSpPr>
          <p:cNvPr id="13" name="Snip Single Corner Rectangle 12"/>
          <p:cNvSpPr/>
          <p:nvPr/>
        </p:nvSpPr>
        <p:spPr>
          <a:xfrm>
            <a:off x="6201842" y="1614710"/>
            <a:ext cx="1553884" cy="955964"/>
          </a:xfrm>
          <a:prstGeom prst="snip1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100005</a:t>
            </a:r>
          </a:p>
        </p:txBody>
      </p:sp>
      <p:sp>
        <p:nvSpPr>
          <p:cNvPr id="14" name="Snip Single Corner Rectangle 13"/>
          <p:cNvSpPr/>
          <p:nvPr/>
        </p:nvSpPr>
        <p:spPr>
          <a:xfrm>
            <a:off x="8338749" y="4290162"/>
            <a:ext cx="1553884" cy="955964"/>
          </a:xfrm>
          <a:prstGeom prst="snip1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100006</a:t>
            </a:r>
          </a:p>
        </p:txBody>
      </p:sp>
      <p:sp>
        <p:nvSpPr>
          <p:cNvPr id="15" name="Snip Single Corner Rectangle 14"/>
          <p:cNvSpPr/>
          <p:nvPr/>
        </p:nvSpPr>
        <p:spPr>
          <a:xfrm>
            <a:off x="8304461" y="1614710"/>
            <a:ext cx="1553884" cy="955964"/>
          </a:xfrm>
          <a:prstGeom prst="snip1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mtClean="0"/>
              <a:t>100007</a:t>
            </a:r>
            <a:endParaRPr lang="en-US" dirty="0" smtClean="0"/>
          </a:p>
        </p:txBody>
      </p:sp>
      <p:sp>
        <p:nvSpPr>
          <p:cNvPr id="16" name="Snip Single Corner Rectangle 15"/>
          <p:cNvSpPr/>
          <p:nvPr/>
        </p:nvSpPr>
        <p:spPr>
          <a:xfrm>
            <a:off x="10085596" y="1614710"/>
            <a:ext cx="1553884" cy="955964"/>
          </a:xfrm>
          <a:prstGeom prst="snip1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100008</a:t>
            </a:r>
          </a:p>
        </p:txBody>
      </p:sp>
      <p:sp>
        <p:nvSpPr>
          <p:cNvPr id="17" name="Snip Single Corner Rectangle 16"/>
          <p:cNvSpPr/>
          <p:nvPr/>
        </p:nvSpPr>
        <p:spPr>
          <a:xfrm>
            <a:off x="2288737" y="2962252"/>
            <a:ext cx="155388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100010</a:t>
            </a:r>
          </a:p>
        </p:txBody>
      </p:sp>
      <p:sp>
        <p:nvSpPr>
          <p:cNvPr id="18" name="Snip Single Corner Rectangle 17"/>
          <p:cNvSpPr/>
          <p:nvPr/>
        </p:nvSpPr>
        <p:spPr>
          <a:xfrm>
            <a:off x="499351" y="2962252"/>
            <a:ext cx="155388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100009</a:t>
            </a:r>
          </a:p>
        </p:txBody>
      </p:sp>
      <p:sp>
        <p:nvSpPr>
          <p:cNvPr id="19" name="Snip Single Corner Rectangle 18"/>
          <p:cNvSpPr/>
          <p:nvPr/>
        </p:nvSpPr>
        <p:spPr>
          <a:xfrm>
            <a:off x="4373694" y="2962252"/>
            <a:ext cx="1553884" cy="955964"/>
          </a:xfrm>
          <a:prstGeom prst="snip1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100011</a:t>
            </a:r>
          </a:p>
        </p:txBody>
      </p:sp>
      <p:sp>
        <p:nvSpPr>
          <p:cNvPr id="20" name="Snip Single Corner Rectangle 19"/>
          <p:cNvSpPr/>
          <p:nvPr/>
        </p:nvSpPr>
        <p:spPr>
          <a:xfrm>
            <a:off x="6201842" y="2962252"/>
            <a:ext cx="1553884" cy="955964"/>
          </a:xfrm>
          <a:prstGeom prst="snip1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100012</a:t>
            </a:r>
          </a:p>
        </p:txBody>
      </p:sp>
      <p:sp>
        <p:nvSpPr>
          <p:cNvPr id="21" name="Snip Single Corner Rectangle 20"/>
          <p:cNvSpPr/>
          <p:nvPr/>
        </p:nvSpPr>
        <p:spPr>
          <a:xfrm>
            <a:off x="8304461" y="2962252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100013</a:t>
            </a:r>
          </a:p>
        </p:txBody>
      </p:sp>
      <p:sp>
        <p:nvSpPr>
          <p:cNvPr id="22" name="Snip Single Corner Rectangle 21"/>
          <p:cNvSpPr/>
          <p:nvPr/>
        </p:nvSpPr>
        <p:spPr>
          <a:xfrm>
            <a:off x="10085596" y="2962252"/>
            <a:ext cx="1553884" cy="955964"/>
          </a:xfrm>
          <a:prstGeom prst="snip1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100014</a:t>
            </a:r>
          </a:p>
        </p:txBody>
      </p:sp>
      <p:sp>
        <p:nvSpPr>
          <p:cNvPr id="23" name="Snip Single Corner Rectangle 22"/>
          <p:cNvSpPr/>
          <p:nvPr/>
        </p:nvSpPr>
        <p:spPr>
          <a:xfrm>
            <a:off x="2288737" y="4309794"/>
            <a:ext cx="1553884" cy="955964"/>
          </a:xfrm>
          <a:prstGeom prst="snip1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dirty="0" smtClean="0"/>
              <a:t>100015</a:t>
            </a:r>
          </a:p>
        </p:txBody>
      </p:sp>
      <p:sp>
        <p:nvSpPr>
          <p:cNvPr id="24" name="Snip Single Corner Rectangle 23"/>
          <p:cNvSpPr/>
          <p:nvPr/>
        </p:nvSpPr>
        <p:spPr>
          <a:xfrm>
            <a:off x="6201842" y="4309794"/>
            <a:ext cx="1553884" cy="955964"/>
          </a:xfrm>
          <a:prstGeom prst="snip1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" smtClean="0"/>
              <a:t>100016</a:t>
            </a:r>
            <a:endParaRPr lang="en-US" dirty="0" smtClean="0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6786963"/>
              </p:ext>
            </p:extLst>
          </p:nvPr>
        </p:nvGraphicFramePr>
        <p:xfrm>
          <a:off x="243190" y="5983504"/>
          <a:ext cx="11663464" cy="763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065"/>
                <a:gridCol w="10216399"/>
              </a:tblGrid>
              <a:tr h="7636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EQUIPO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" sz="1400" dirty="0" smtClean="0">
                          <a:latin typeface="Arial" charset="0"/>
                          <a:ea typeface="Arial" charset="0"/>
                          <a:cs typeface="Arial" charset="0"/>
                        </a:rPr>
                        <a:t>MIEMBROS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8" name="Freeform 27"/>
          <p:cNvSpPr/>
          <p:nvPr/>
        </p:nvSpPr>
        <p:spPr>
          <a:xfrm>
            <a:off x="191062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FL</a:t>
            </a:r>
            <a:endParaRPr lang="en-US" sz="1200" dirty="0"/>
          </a:p>
        </p:txBody>
      </p:sp>
      <p:sp>
        <p:nvSpPr>
          <p:cNvPr id="29" name="Freeform 28"/>
          <p:cNvSpPr/>
          <p:nvPr/>
        </p:nvSpPr>
        <p:spPr>
          <a:xfrm>
            <a:off x="2754802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AL</a:t>
            </a:r>
            <a:endParaRPr lang="en-US" sz="1200" dirty="0"/>
          </a:p>
        </p:txBody>
      </p:sp>
      <p:sp>
        <p:nvSpPr>
          <p:cNvPr id="30" name="Freeform 29"/>
          <p:cNvSpPr/>
          <p:nvPr/>
        </p:nvSpPr>
        <p:spPr>
          <a:xfrm>
            <a:off x="3598976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AK</a:t>
            </a:r>
            <a:endParaRPr lang="en-US" sz="1200" dirty="0"/>
          </a:p>
        </p:txBody>
      </p:sp>
      <p:sp>
        <p:nvSpPr>
          <p:cNvPr id="31" name="Freeform 30"/>
          <p:cNvSpPr/>
          <p:nvPr/>
        </p:nvSpPr>
        <p:spPr>
          <a:xfrm>
            <a:off x="4443150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AR</a:t>
            </a:r>
            <a:endParaRPr lang="en-US" sz="1200" dirty="0"/>
          </a:p>
        </p:txBody>
      </p:sp>
      <p:sp>
        <p:nvSpPr>
          <p:cNvPr id="32" name="Freeform 31"/>
          <p:cNvSpPr/>
          <p:nvPr/>
        </p:nvSpPr>
        <p:spPr>
          <a:xfrm>
            <a:off x="5287324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CO</a:t>
            </a:r>
            <a:endParaRPr lang="en-US" sz="1200" dirty="0"/>
          </a:p>
        </p:txBody>
      </p:sp>
      <p:sp>
        <p:nvSpPr>
          <p:cNvPr id="33" name="Freeform 32"/>
          <p:cNvSpPr/>
          <p:nvPr/>
        </p:nvSpPr>
        <p:spPr>
          <a:xfrm>
            <a:off x="613149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NM</a:t>
            </a:r>
            <a:endParaRPr lang="en-US" sz="1200" dirty="0"/>
          </a:p>
        </p:txBody>
      </p:sp>
      <p:sp>
        <p:nvSpPr>
          <p:cNvPr id="34" name="Freeform 33"/>
          <p:cNvSpPr/>
          <p:nvPr/>
        </p:nvSpPr>
        <p:spPr>
          <a:xfrm>
            <a:off x="6975672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CA</a:t>
            </a:r>
            <a:endParaRPr lang="en-US" sz="1200" dirty="0"/>
          </a:p>
        </p:txBody>
      </p:sp>
      <p:sp>
        <p:nvSpPr>
          <p:cNvPr id="35" name="Freeform 34"/>
          <p:cNvSpPr/>
          <p:nvPr/>
        </p:nvSpPr>
        <p:spPr>
          <a:xfrm>
            <a:off x="7819846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NY</a:t>
            </a:r>
            <a:endParaRPr lang="en-US" sz="1200" dirty="0"/>
          </a:p>
        </p:txBody>
      </p:sp>
      <p:sp>
        <p:nvSpPr>
          <p:cNvPr id="36" name="Freeform 35"/>
          <p:cNvSpPr/>
          <p:nvPr/>
        </p:nvSpPr>
        <p:spPr>
          <a:xfrm>
            <a:off x="8664020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KA</a:t>
            </a:r>
            <a:endParaRPr lang="en-US" sz="1200" dirty="0"/>
          </a:p>
        </p:txBody>
      </p:sp>
      <p:sp>
        <p:nvSpPr>
          <p:cNvPr id="37" name="Freeform 36"/>
          <p:cNvSpPr/>
          <p:nvPr/>
        </p:nvSpPr>
        <p:spPr>
          <a:xfrm>
            <a:off x="9508194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OH</a:t>
            </a:r>
            <a:endParaRPr lang="en-US" sz="1200" dirty="0"/>
          </a:p>
        </p:txBody>
      </p:sp>
      <p:sp>
        <p:nvSpPr>
          <p:cNvPr id="38" name="Freeform 37"/>
          <p:cNvSpPr/>
          <p:nvPr/>
        </p:nvSpPr>
        <p:spPr>
          <a:xfrm>
            <a:off x="10352371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PAPÁ</a:t>
            </a:r>
            <a:endParaRPr lang="en-US" sz="1200" dirty="0"/>
          </a:p>
        </p:txBody>
      </p:sp>
      <p:sp>
        <p:nvSpPr>
          <p:cNvPr id="39" name="Freeform 38"/>
          <p:cNvSpPr/>
          <p:nvPr/>
        </p:nvSpPr>
        <p:spPr>
          <a:xfrm>
            <a:off x="11196548" y="609146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TX</a:t>
            </a:r>
            <a:endParaRPr lang="en-US" sz="1200" dirty="0"/>
          </a:p>
        </p:txBody>
      </p:sp>
      <p:sp>
        <p:nvSpPr>
          <p:cNvPr id="41" name="Freeform 40"/>
          <p:cNvSpPr/>
          <p:nvPr/>
        </p:nvSpPr>
        <p:spPr>
          <a:xfrm>
            <a:off x="424303" y="226927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FL</a:t>
            </a:r>
            <a:endParaRPr lang="en-US" sz="1200" dirty="0"/>
          </a:p>
        </p:txBody>
      </p:sp>
      <p:sp>
        <p:nvSpPr>
          <p:cNvPr id="42" name="Freeform 41"/>
          <p:cNvSpPr/>
          <p:nvPr/>
        </p:nvSpPr>
        <p:spPr>
          <a:xfrm>
            <a:off x="463825" y="3636698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AL</a:t>
            </a:r>
            <a:endParaRPr lang="en-US" sz="1200" dirty="0"/>
          </a:p>
        </p:txBody>
      </p:sp>
      <p:sp>
        <p:nvSpPr>
          <p:cNvPr id="43" name="Freeform 42"/>
          <p:cNvSpPr/>
          <p:nvPr/>
        </p:nvSpPr>
        <p:spPr>
          <a:xfrm>
            <a:off x="2207946" y="224646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AK</a:t>
            </a:r>
            <a:endParaRPr lang="en-US" sz="1200" dirty="0"/>
          </a:p>
        </p:txBody>
      </p:sp>
      <p:sp>
        <p:nvSpPr>
          <p:cNvPr id="44" name="Freeform 43"/>
          <p:cNvSpPr/>
          <p:nvPr/>
        </p:nvSpPr>
        <p:spPr>
          <a:xfrm>
            <a:off x="2207945" y="361681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AR</a:t>
            </a:r>
            <a:endParaRPr lang="en-US" sz="1200" dirty="0"/>
          </a:p>
        </p:txBody>
      </p:sp>
      <p:sp>
        <p:nvSpPr>
          <p:cNvPr id="45" name="Freeform 44"/>
          <p:cNvSpPr/>
          <p:nvPr/>
        </p:nvSpPr>
        <p:spPr>
          <a:xfrm>
            <a:off x="2199339" y="498509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CO</a:t>
            </a:r>
            <a:endParaRPr lang="en-US" sz="1200" dirty="0"/>
          </a:p>
        </p:txBody>
      </p:sp>
      <p:sp>
        <p:nvSpPr>
          <p:cNvPr id="46" name="Freeform 45"/>
          <p:cNvSpPr/>
          <p:nvPr/>
        </p:nvSpPr>
        <p:spPr>
          <a:xfrm>
            <a:off x="441480" y="496697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NM</a:t>
            </a:r>
            <a:endParaRPr lang="en-US" sz="1200" dirty="0"/>
          </a:p>
        </p:txBody>
      </p:sp>
      <p:sp>
        <p:nvSpPr>
          <p:cNvPr id="47" name="Freeform 46"/>
          <p:cNvSpPr/>
          <p:nvPr/>
        </p:nvSpPr>
        <p:spPr>
          <a:xfrm>
            <a:off x="4295857" y="225959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CA</a:t>
            </a:r>
            <a:endParaRPr lang="en-US" sz="1200" dirty="0"/>
          </a:p>
        </p:txBody>
      </p:sp>
      <p:sp>
        <p:nvSpPr>
          <p:cNvPr id="48" name="Freeform 47"/>
          <p:cNvSpPr/>
          <p:nvPr/>
        </p:nvSpPr>
        <p:spPr>
          <a:xfrm>
            <a:off x="4303845" y="362851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NY</a:t>
            </a:r>
            <a:endParaRPr lang="en-US" sz="1200" dirty="0"/>
          </a:p>
        </p:txBody>
      </p:sp>
      <p:sp>
        <p:nvSpPr>
          <p:cNvPr id="49" name="Freeform 48"/>
          <p:cNvSpPr/>
          <p:nvPr/>
        </p:nvSpPr>
        <p:spPr>
          <a:xfrm>
            <a:off x="6121077" y="223454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KA</a:t>
            </a:r>
            <a:endParaRPr lang="en-US" sz="1200" dirty="0"/>
          </a:p>
        </p:txBody>
      </p:sp>
      <p:sp>
        <p:nvSpPr>
          <p:cNvPr id="50" name="Freeform 49"/>
          <p:cNvSpPr/>
          <p:nvPr/>
        </p:nvSpPr>
        <p:spPr>
          <a:xfrm>
            <a:off x="6486176" y="2259596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OH</a:t>
            </a:r>
            <a:endParaRPr lang="en-US" sz="1200" dirty="0"/>
          </a:p>
        </p:txBody>
      </p:sp>
      <p:sp>
        <p:nvSpPr>
          <p:cNvPr id="51" name="Freeform 50"/>
          <p:cNvSpPr/>
          <p:nvPr/>
        </p:nvSpPr>
        <p:spPr>
          <a:xfrm>
            <a:off x="6090441" y="3628515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PAPÁ</a:t>
            </a:r>
            <a:endParaRPr lang="en-US" sz="1200" dirty="0"/>
          </a:p>
        </p:txBody>
      </p:sp>
      <p:sp>
        <p:nvSpPr>
          <p:cNvPr id="52" name="Freeform 51"/>
          <p:cNvSpPr/>
          <p:nvPr/>
        </p:nvSpPr>
        <p:spPr>
          <a:xfrm>
            <a:off x="6121076" y="493292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TX</a:t>
            </a:r>
            <a:endParaRPr lang="en-US" sz="1200" dirty="0"/>
          </a:p>
        </p:txBody>
      </p:sp>
      <p:sp>
        <p:nvSpPr>
          <p:cNvPr id="53" name="Freeform 52"/>
          <p:cNvSpPr/>
          <p:nvPr/>
        </p:nvSpPr>
        <p:spPr>
          <a:xfrm>
            <a:off x="10001609" y="224646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FL</a:t>
            </a:r>
            <a:endParaRPr lang="en-US" sz="1200" dirty="0"/>
          </a:p>
        </p:txBody>
      </p:sp>
      <p:sp>
        <p:nvSpPr>
          <p:cNvPr id="54" name="Freeform 53"/>
          <p:cNvSpPr/>
          <p:nvPr/>
        </p:nvSpPr>
        <p:spPr>
          <a:xfrm>
            <a:off x="8545585" y="3606741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AL</a:t>
            </a:r>
            <a:endParaRPr lang="en-US" sz="1200" dirty="0"/>
          </a:p>
        </p:txBody>
      </p:sp>
      <p:sp>
        <p:nvSpPr>
          <p:cNvPr id="55" name="Freeform 54"/>
          <p:cNvSpPr/>
          <p:nvPr/>
        </p:nvSpPr>
        <p:spPr>
          <a:xfrm>
            <a:off x="10001609" y="3619633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AK</a:t>
            </a:r>
            <a:endParaRPr lang="en-US" sz="1200" dirty="0"/>
          </a:p>
        </p:txBody>
      </p:sp>
      <p:sp>
        <p:nvSpPr>
          <p:cNvPr id="56" name="Freeform 55"/>
          <p:cNvSpPr/>
          <p:nvPr/>
        </p:nvSpPr>
        <p:spPr>
          <a:xfrm>
            <a:off x="8180213" y="3571714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AR</a:t>
            </a:r>
            <a:endParaRPr lang="en-US" sz="1200" dirty="0"/>
          </a:p>
        </p:txBody>
      </p:sp>
      <p:sp>
        <p:nvSpPr>
          <p:cNvPr id="57" name="Freeform 56"/>
          <p:cNvSpPr/>
          <p:nvPr/>
        </p:nvSpPr>
        <p:spPr>
          <a:xfrm>
            <a:off x="6430769" y="365357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CO</a:t>
            </a:r>
            <a:endParaRPr lang="en-US" sz="1200" dirty="0"/>
          </a:p>
        </p:txBody>
      </p:sp>
      <p:sp>
        <p:nvSpPr>
          <p:cNvPr id="59" name="Freeform 58"/>
          <p:cNvSpPr/>
          <p:nvPr/>
        </p:nvSpPr>
        <p:spPr>
          <a:xfrm>
            <a:off x="6765879" y="369800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CA</a:t>
            </a:r>
            <a:endParaRPr lang="en-US" sz="1200" dirty="0"/>
          </a:p>
        </p:txBody>
      </p:sp>
      <p:sp>
        <p:nvSpPr>
          <p:cNvPr id="60" name="Freeform 59"/>
          <p:cNvSpPr/>
          <p:nvPr/>
        </p:nvSpPr>
        <p:spPr>
          <a:xfrm>
            <a:off x="8624495" y="2269276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NY</a:t>
            </a:r>
            <a:endParaRPr lang="en-US" sz="1200" dirty="0"/>
          </a:p>
        </p:txBody>
      </p:sp>
      <p:sp>
        <p:nvSpPr>
          <p:cNvPr id="61" name="Freeform 60"/>
          <p:cNvSpPr/>
          <p:nvPr/>
        </p:nvSpPr>
        <p:spPr>
          <a:xfrm>
            <a:off x="8259396" y="2234249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KA</a:t>
            </a:r>
            <a:endParaRPr lang="en-US" sz="1200" dirty="0"/>
          </a:p>
        </p:txBody>
      </p:sp>
      <p:sp>
        <p:nvSpPr>
          <p:cNvPr id="62" name="Freeform 61"/>
          <p:cNvSpPr/>
          <p:nvPr/>
        </p:nvSpPr>
        <p:spPr>
          <a:xfrm>
            <a:off x="8622398" y="4949050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OH</a:t>
            </a:r>
            <a:endParaRPr lang="en-US" sz="1200" dirty="0"/>
          </a:p>
        </p:txBody>
      </p:sp>
      <p:sp>
        <p:nvSpPr>
          <p:cNvPr id="63" name="Freeform 62"/>
          <p:cNvSpPr/>
          <p:nvPr/>
        </p:nvSpPr>
        <p:spPr>
          <a:xfrm>
            <a:off x="8266516" y="4909847"/>
            <a:ext cx="483825" cy="542291"/>
          </a:xfrm>
          <a:custGeom>
            <a:avLst/>
            <a:gdLst>
              <a:gd name="connsiteX0" fmla="*/ 298522 w 597046"/>
              <a:gd name="connsiteY0" fmla="*/ 0 h 630113"/>
              <a:gd name="connsiteX1" fmla="*/ 469972 w 597046"/>
              <a:gd name="connsiteY1" fmla="*/ 165945 h 630113"/>
              <a:gd name="connsiteX2" fmla="*/ 419755 w 597046"/>
              <a:gd name="connsiteY2" fmla="*/ 283286 h 630113"/>
              <a:gd name="connsiteX3" fmla="*/ 408034 w 597046"/>
              <a:gd name="connsiteY3" fmla="*/ 290935 h 630113"/>
              <a:gd name="connsiteX4" fmla="*/ 435155 w 597046"/>
              <a:gd name="connsiteY4" fmla="*/ 302783 h 630113"/>
              <a:gd name="connsiteX5" fmla="*/ 597046 w 597046"/>
              <a:gd name="connsiteY5" fmla="*/ 583914 h 630113"/>
              <a:gd name="connsiteX6" fmla="*/ 0 w 597046"/>
              <a:gd name="connsiteY6" fmla="*/ 578243 h 630113"/>
              <a:gd name="connsiteX7" fmla="*/ 159438 w 597046"/>
              <a:gd name="connsiteY7" fmla="*/ 309073 h 630113"/>
              <a:gd name="connsiteX8" fmla="*/ 194733 w 597046"/>
              <a:gd name="connsiteY8" fmla="*/ 294670 h 630113"/>
              <a:gd name="connsiteX9" fmla="*/ 177289 w 597046"/>
              <a:gd name="connsiteY9" fmla="*/ 283286 h 630113"/>
              <a:gd name="connsiteX10" fmla="*/ 127072 w 597046"/>
              <a:gd name="connsiteY10" fmla="*/ 165945 h 630113"/>
              <a:gd name="connsiteX11" fmla="*/ 298522 w 597046"/>
              <a:gd name="connsiteY11" fmla="*/ 0 h 630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7046" h="630113">
                <a:moveTo>
                  <a:pt x="298522" y="0"/>
                </a:moveTo>
                <a:cubicBezTo>
                  <a:pt x="393211" y="0"/>
                  <a:pt x="469972" y="74296"/>
                  <a:pt x="469972" y="165945"/>
                </a:cubicBezTo>
                <a:cubicBezTo>
                  <a:pt x="469972" y="211769"/>
                  <a:pt x="450782" y="253256"/>
                  <a:pt x="419755" y="283286"/>
                </a:cubicBezTo>
                <a:lnTo>
                  <a:pt x="408034" y="290935"/>
                </a:lnTo>
                <a:lnTo>
                  <a:pt x="435155" y="302783"/>
                </a:lnTo>
                <a:cubicBezTo>
                  <a:pt x="525950" y="364596"/>
                  <a:pt x="526507" y="507747"/>
                  <a:pt x="597046" y="583914"/>
                </a:cubicBezTo>
                <a:cubicBezTo>
                  <a:pt x="398031" y="650070"/>
                  <a:pt x="146632" y="642511"/>
                  <a:pt x="0" y="578243"/>
                </a:cubicBezTo>
                <a:cubicBezTo>
                  <a:pt x="77087" y="502076"/>
                  <a:pt x="58410" y="371684"/>
                  <a:pt x="159438" y="309073"/>
                </a:cubicBezTo>
                <a:lnTo>
                  <a:pt x="194733" y="294670"/>
                </a:lnTo>
                <a:lnTo>
                  <a:pt x="177289" y="283286"/>
                </a:lnTo>
                <a:cubicBezTo>
                  <a:pt x="146262" y="253256"/>
                  <a:pt x="127072" y="211769"/>
                  <a:pt x="127072" y="165945"/>
                </a:cubicBezTo>
                <a:cubicBezTo>
                  <a:pt x="127072" y="74296"/>
                  <a:pt x="203833" y="0"/>
                  <a:pt x="298522" y="0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38100" h="254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s" sz="1200" dirty="0" smtClean="0"/>
              <a:t>PAPÁ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80201905"/>
      </p:ext>
    </p:extLst>
  </p:cSld>
  <p:clrMapOvr>
    <a:masterClrMapping/>
  </p:clrMapOvr>
</p:sld>
</file>

<file path=ppt/theme/theme1.xml><?xml version="1.0" encoding="utf-8"?>
<a:theme xmlns:thm15="http://schemas.microsoft.com/office/thememl/2012/main"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_SimpleKanbanBoard_PPT" id="{F5BFC377-54B1-BD45-ACCA-925F5DEBA965}" vid="{5F0CE991-063A-9C49-BFFF-CF1AE01B7B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Temp_SimpleKanbanBoard_PPT</Template>
  <TotalTime>1</TotalTime>
  <Words>57</Words>
  <Application>Microsoft Office PowerPoint</Application>
  <PresentationFormat>Grand écran</PresentationFormat>
  <Paragraphs>55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Smartsheet.com</Company>
  <LinksUpToDate>false</LinksUpToDate>
  <SharedDoc>false</SharedDoc>
  <HyperlinksChanged>false</HyperlinksChanged>
  <AppVersion>15.0000</AppVersion>
</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Présentation PowerPoint</dc:title>
  <dc:creator>Catherine Ploue-Smith</dc:creator>
  <lastModifiedBy>Catherine Ploue-Smith</lastModifiedBy>
  <revision>2</revision>
  <dcterms:created xsi:type="dcterms:W3CDTF">2016-08-19T21:14:51.0000000Z</dcterms:created>
  <dcterms:modified xsi:type="dcterms:W3CDTF">2016-08-19T21:16:23.0000000Z</dcterms:modified>
</coreProperties>
</file>