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5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C36"/>
    <a:srgbClr val="E4774A"/>
    <a:srgbClr val="E9AB77"/>
    <a:srgbClr val="ECD6B2"/>
    <a:srgbClr val="89D0C2"/>
    <a:srgbClr val="56BFD2"/>
    <a:srgbClr val="4494A2"/>
    <a:srgbClr val="264065"/>
    <a:srgbClr val="74B0A3"/>
    <a:srgbClr val="387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20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26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dirty="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596275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Ingrese los años representados en su plan. </a:t>
            </a:r>
            <a:endParaRPr lang="en-US" sz="8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Ajuste las barras para representar el tiempo transcurrido por actividad.  Agregue fechas de inicio y finalización, fechas de hitos e información adicional dentro de cada barra o en el área del gráfico.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La tecla de color debajo de la tabla se puede usar para distinguir entre propietarios y tipos de actividades.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HOJA DE RUTA DEL PROYECTO DE 3 AÑOS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HOJA DE RUTA DEL PROYECTO DE 3 AÑOS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444532"/>
              </p:ext>
            </p:extLst>
          </p:nvPr>
        </p:nvGraphicFramePr>
        <p:xfrm>
          <a:off x="327121" y="425489"/>
          <a:ext cx="11550140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047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ARROYOS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AÑO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AÑO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AÑO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SECUENCIA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SECUENCIA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SECUENCIA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783529" y="808878"/>
            <a:ext cx="1753154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PROYECTO 1 | 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9" y="1134486"/>
            <a:ext cx="710069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998886" y="1449720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Hito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79931" y="2434121"/>
            <a:ext cx="3885876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proyecto 2 | 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79931" y="2764608"/>
            <a:ext cx="1582812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72441" y="3090296"/>
            <a:ext cx="1395256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822122" y="3401302"/>
            <a:ext cx="1943685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99769" y="3739007"/>
            <a:ext cx="466038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6884802" y="4054241"/>
            <a:ext cx="4846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PROYECTO 3 | 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6898561" y="4386885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6898561" y="4702119"/>
            <a:ext cx="407210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8026259" y="5038642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5369129"/>
            <a:ext cx="799919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37829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DIAGRAMA GANTT DEL PROYECTO DE 3 AÑOS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66170"/>
              </p:ext>
            </p:extLst>
          </p:nvPr>
        </p:nvGraphicFramePr>
        <p:xfrm>
          <a:off x="327121" y="425489"/>
          <a:ext cx="11550138" cy="521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2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474673571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612957570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885299156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2734262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6609015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1490855625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974308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7327277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209003561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2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ESTROPEAR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MAYO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24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AÑO 1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24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AÑO 2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24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AÑO 3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833500" y="808878"/>
            <a:ext cx="4663440" cy="228600"/>
          </a:xfrm>
          <a:prstGeom prst="rect">
            <a:avLst/>
          </a:prstGeom>
          <a:solidFill>
            <a:srgbClr val="D14C36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Título y descripción del proyecto 00/00/0000-00/00/0000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8" y="1134486"/>
            <a:ext cx="1280160" cy="228600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447044" y="1459418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Gol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6727519" y="810737"/>
            <a:ext cx="2068536" cy="934494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Título y descripción del proyecto 00/00/0000-00/00/0000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843380" y="2466199"/>
            <a:ext cx="5443508" cy="755971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Título y descripción del proyecto 00/00/0000-00/00/0000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7928615" y="1824618"/>
            <a:ext cx="2933640" cy="502862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6362548" y="3235333"/>
            <a:ext cx="5488023" cy="700041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851472" y="4564085"/>
            <a:ext cx="5023336" cy="683841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Título y descripción del proyecto 00/00/0000-00/00/0000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424134" y="4127115"/>
            <a:ext cx="1005840" cy="228600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Gol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919337" y="5182635"/>
            <a:ext cx="5931233" cy="327987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5932934" y="4570339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2090872"/>
            <a:ext cx="799919" cy="228600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449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000" dirty="0">
                <a:latin typeface="Century Gothic" panose="020B0502020202020204" pitchFamily="34" charset="0"/>
              </a:rPr>
              <a:t>Color clave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2100039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249807" y="3301557"/>
            <a:ext cx="3885875" cy="327776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Gol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42AC41D-644D-7E46-A97A-C63326464FB0}"/>
              </a:ext>
            </a:extLst>
          </p:cNvPr>
          <p:cNvSpPr/>
          <p:nvPr/>
        </p:nvSpPr>
        <p:spPr>
          <a:xfrm>
            <a:off x="2071568" y="4142691"/>
            <a:ext cx="2933640" cy="228600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82363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3-Year-Project-Roadmap-Template_PowerPoint" id="{FE2CAD20-10E8-B94D-AA35-9684174C14E5}" vid="{43D5563E-D81A-F048-9822-7F7FAABC46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IC-3-Year-Project-Roadmap-Template_PowerPoint</Template>
  <TotalTime>1</TotalTime>
  <Words>338</Words>
  <Application>Microsoft Macintosh PowerPoint</Application>
  <PresentationFormat>Widescreen</PresentationFormat>
  <Paragraphs>78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cp:lastPrinted>2020-08-31T22:23:58Z</cp:lastPrinted>
  <dcterms:created xsi:type="dcterms:W3CDTF">2021-07-01T18:02:38Z</dcterms:created>
  <dcterms:modified xsi:type="dcterms:W3CDTF">2022-04-11T22:20:09Z</dcterms:modified>
</cp:coreProperties>
</file>