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6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74A"/>
    <a:srgbClr val="56BFD2"/>
    <a:srgbClr val="A6DDE9"/>
    <a:srgbClr val="ECD6B2"/>
    <a:srgbClr val="99EBDD"/>
    <a:srgbClr val="DAE978"/>
    <a:srgbClr val="DEDFA3"/>
    <a:srgbClr val="D14C36"/>
    <a:srgbClr val="E9AB77"/>
    <a:srgbClr val="89D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84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69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dirty="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613621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" sz="1600" dirty="0">
                <a:latin typeface="Century Gothic" panose="020B0502020202020204" pitchFamily="34" charset="0"/>
              </a:rPr>
              <a:t>Ingrese los meses y flujos de trabajo representados en su plan. </a:t>
            </a:r>
            <a:endParaRPr lang="en-US" sz="8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" sz="1600" dirty="0">
                <a:latin typeface="Century Gothic" panose="020B0502020202020204" pitchFamily="34" charset="0"/>
              </a:rPr>
              <a:t>Ajuste las barras para representar el tiempo transcurrido por actividad. 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" sz="1600" dirty="0">
                <a:latin typeface="Century Gothic" panose="020B0502020202020204" pitchFamily="34" charset="0"/>
              </a:rPr>
              <a:t>Agregue fechas de inicio y finalización, fechas de hitos e información adicional dentro de cada barra o en el área del gráfico.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HOJA DE RUTA DEL PROYECTO DE 6 MESES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HOJA DE RUTA DEL PROYECTO DE 6 MESES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198825"/>
              </p:ext>
            </p:extLst>
          </p:nvPr>
        </p:nvGraphicFramePr>
        <p:xfrm>
          <a:off x="327121" y="682459"/>
          <a:ext cx="11550141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40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274367776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2751298443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525347244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FLUJOS DE TRABAJO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FLUJO DE TRABAJO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FLUJO DE TRABAJO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FLUJO DE TRABAJO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FLUJO DE TRABAJO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FLUJO DE TRABAJO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774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1789761" y="1065848"/>
            <a:ext cx="2192068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PROYECTO 1 | 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1789761" y="1391456"/>
            <a:ext cx="88783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2059034" y="1706690"/>
            <a:ext cx="1194109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Hito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191168" y="2039334"/>
            <a:ext cx="269273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725743" y="2354568"/>
            <a:ext cx="1194109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411011" y="2691091"/>
            <a:ext cx="4858731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proyecto 2 | 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411011" y="3021578"/>
            <a:ext cx="1979080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5652003" y="3347266"/>
            <a:ext cx="1744568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6839443" y="3658272"/>
            <a:ext cx="2430299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8687028" y="3995977"/>
            <a:ext cx="582714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5667458" y="4311211"/>
            <a:ext cx="6059628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PROYECTO 3 | 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684662" y="4643855"/>
            <a:ext cx="269273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684662" y="4959089"/>
            <a:ext cx="509157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7094687" y="5295612"/>
            <a:ext cx="366645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747056" y="5626099"/>
            <a:ext cx="1000184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63526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3F93576-D8E0-454E-A543-936B0C588D58}"/>
              </a:ext>
            </a:extLst>
          </p:cNvPr>
          <p:cNvSpPr txBox="1"/>
          <p:nvPr/>
        </p:nvSpPr>
        <p:spPr>
          <a:xfrm>
            <a:off x="327121" y="172250"/>
            <a:ext cx="7309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HOJA DE RUTA DEL PROYECTO DE 6 MESES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4369001" y="206219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HOJA DE RUTA DEL PROYECTO DE 6 MESES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539503"/>
              </p:ext>
            </p:extLst>
          </p:nvPr>
        </p:nvGraphicFramePr>
        <p:xfrm>
          <a:off x="327121" y="682459"/>
          <a:ext cx="11550141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40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274367776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2751298443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525347244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FLUJOS DE TRABAJO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FLUJO DE TRABAJO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206219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1789761" y="1065848"/>
            <a:ext cx="2192068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PROYECTO 1 | 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1789761" y="1391456"/>
            <a:ext cx="887839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2059034" y="1706690"/>
            <a:ext cx="1194109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Hito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191168" y="2039334"/>
            <a:ext cx="269273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725743" y="2354568"/>
            <a:ext cx="1194109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411011" y="2691091"/>
            <a:ext cx="4858731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proyecto 2 | 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411011" y="3021578"/>
            <a:ext cx="197908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5652003" y="3347266"/>
            <a:ext cx="1744568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6839443" y="3658272"/>
            <a:ext cx="2430299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8687028" y="3995977"/>
            <a:ext cx="582714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5667458" y="4311211"/>
            <a:ext cx="6059628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PROYECTO 3 | 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684662" y="4643855"/>
            <a:ext cx="269273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684662" y="4959089"/>
            <a:ext cx="5091577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7094687" y="5295612"/>
            <a:ext cx="366645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Vencimiento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747056" y="5626099"/>
            <a:ext cx="1000184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63526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C2D2E4F-9C7D-9D45-BDD2-947BEA930E14}"/>
              </a:ext>
            </a:extLst>
          </p:cNvPr>
          <p:cNvSpPr txBox="1"/>
          <p:nvPr/>
        </p:nvSpPr>
        <p:spPr>
          <a:xfrm>
            <a:off x="327121" y="172250"/>
            <a:ext cx="7309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HOJA DE RUTA DEL PROYECTO DE 6 MESES</a:t>
            </a:r>
          </a:p>
        </p:txBody>
      </p:sp>
    </p:spTree>
    <p:extLst>
      <p:ext uri="{BB962C8B-B14F-4D97-AF65-F5344CB8AC3E}">
        <p14:creationId xmlns:p14="http://schemas.microsoft.com/office/powerpoint/2010/main" val="328800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FF44CA76-529E-6E4E-85FB-DD134758DA00}" vid="{3493484F-9328-0547-A008-8A914CCB69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IC-6-Month-Project-Roadmap-Template_PowerPoint</Template>
  <TotalTime>1</TotalTime>
  <Words>318</Words>
  <Application>Microsoft Macintosh PowerPoint</Application>
  <PresentationFormat>Widescreen</PresentationFormat>
  <Paragraphs>59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2</cp:revision>
  <cp:lastPrinted>2020-08-31T22:23:58Z</cp:lastPrinted>
  <dcterms:created xsi:type="dcterms:W3CDTF">2021-07-01T18:07:03Z</dcterms:created>
  <dcterms:modified xsi:type="dcterms:W3CDTF">2022-04-11T22:20:06Z</dcterms:modified>
</cp:coreProperties>
</file>