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4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0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1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HOJA DE RUTA DE VARIOS PROYECTOS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HOJA DE RUTA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PLANIFICACIÓN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LANZADO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APROBADO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OTRO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DESARROLLO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OTRO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CLAVE DE ESTADO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20441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SEPTIEMBRE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ESTROPEAR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MAYO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PROYECTO 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2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668020" y="2794755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631440" y="2794755"/>
            <a:ext cx="980440" cy="301752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954780" y="3293006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625080" y="2794755"/>
            <a:ext cx="104394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976880" y="4685771"/>
            <a:ext cx="634746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137660" y="5325851"/>
            <a:ext cx="156210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807720" y="5315691"/>
            <a:ext cx="315976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670300" y="2794345"/>
            <a:ext cx="3843134" cy="302573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006080" y="3752746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188960" y="5785591"/>
            <a:ext cx="156210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721600" y="3254906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MEDIO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NIVEL DE RIESGO</a:t>
            </a:r>
          </a:p>
        </p:txBody>
      </p:sp>
      <p:sp>
        <p:nvSpPr>
          <p:cNvPr id="45" name="Left-Right Arrow 44">
            <a:extLst>
              <a:ext uri="{FF2B5EF4-FFF2-40B4-BE49-F238E27FC236}">
                <a16:creationId xmlns:a16="http://schemas.microsoft.com/office/drawing/2014/main" id="{C2A61C26-4588-D743-BEAF-9BD00E9B61F4}"/>
              </a:ext>
            </a:extLst>
          </p:cNvPr>
          <p:cNvSpPr/>
          <p:nvPr/>
        </p:nvSpPr>
        <p:spPr>
          <a:xfrm>
            <a:off x="7152081" y="2794345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Down Arrow 45">
            <a:extLst>
              <a:ext uri="{FF2B5EF4-FFF2-40B4-BE49-F238E27FC236}">
                <a16:creationId xmlns:a16="http://schemas.microsoft.com/office/drawing/2014/main" id="{21EA8A3A-AFC5-474F-962A-F5A33829A442}"/>
              </a:ext>
            </a:extLst>
          </p:cNvPr>
          <p:cNvSpPr/>
          <p:nvPr/>
        </p:nvSpPr>
        <p:spPr>
          <a:xfrm>
            <a:off x="5586053" y="3305043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7" name="Up Arrow 46">
            <a:extLst>
              <a:ext uri="{FF2B5EF4-FFF2-40B4-BE49-F238E27FC236}">
                <a16:creationId xmlns:a16="http://schemas.microsoft.com/office/drawing/2014/main" id="{CD83E682-2D1E-C041-81AB-4F8C23B9A461}"/>
              </a:ext>
            </a:extLst>
          </p:cNvPr>
          <p:cNvSpPr/>
          <p:nvPr/>
        </p:nvSpPr>
        <p:spPr>
          <a:xfrm>
            <a:off x="2150244" y="2795395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HOJA DE RUTA DE VARIOS PROYECTOS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HOJA DE RUTA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PLANIFICACIÓN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LANZADO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APROBADO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OTRO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DESARROLLO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OTRO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CLAVE DE ESTADO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63810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Q2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JUL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SEPTIEMBRE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ENE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ESTROPEAR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MAYO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u="none" strike="noStrike" dirty="0">
                          <a:effectLst/>
                          <a:latin typeface="Century Gothic" panose="020B0502020202020204" pitchFamily="34" charset="0"/>
                        </a:rPr>
                        <a:t>JUN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PROYECTO 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PROYECTO 4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ALTO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MEDIO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100">
                <a:latin typeface="Century Gothic" panose="020B0502020202020204" pitchFamily="34" charset="0"/>
              </a:rPr>
              <a:t>BAJO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NIVEL DE RIESGO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4A99ECC1-6528-7D4B-AFF3-B29ECEE5D94D}"/>
              </a:ext>
            </a:extLst>
          </p:cNvPr>
          <p:cNvSpPr/>
          <p:nvPr/>
        </p:nvSpPr>
        <p:spPr>
          <a:xfrm>
            <a:off x="2327800" y="2737864"/>
            <a:ext cx="538988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30BE021D-60BE-3442-A979-09628CA40723}"/>
              </a:ext>
            </a:extLst>
          </p:cNvPr>
          <p:cNvSpPr/>
          <p:nvPr/>
        </p:nvSpPr>
        <p:spPr>
          <a:xfrm>
            <a:off x="5678060" y="3235704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C795B0C-1004-924E-B0EC-D11F3D647883}"/>
              </a:ext>
            </a:extLst>
          </p:cNvPr>
          <p:cNvSpPr/>
          <p:nvPr/>
        </p:nvSpPr>
        <p:spPr>
          <a:xfrm>
            <a:off x="526940" y="4661358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02A5EB55-005E-BD4D-BA09-F94EEA046054}"/>
              </a:ext>
            </a:extLst>
          </p:cNvPr>
          <p:cNvSpPr/>
          <p:nvPr/>
        </p:nvSpPr>
        <p:spPr>
          <a:xfrm>
            <a:off x="1729409" y="5240478"/>
            <a:ext cx="4103591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9682636-32F0-5849-9CE8-E633B3A261C8}"/>
              </a:ext>
            </a:extLst>
          </p:cNvPr>
          <p:cNvSpPr/>
          <p:nvPr/>
        </p:nvSpPr>
        <p:spPr>
          <a:xfrm>
            <a:off x="6175900" y="5738318"/>
            <a:ext cx="1541780" cy="33528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D72C04B-A58B-E247-A74E-6F3F2FBC2A10}"/>
              </a:ext>
            </a:extLst>
          </p:cNvPr>
          <p:cNvSpPr/>
          <p:nvPr/>
        </p:nvSpPr>
        <p:spPr>
          <a:xfrm>
            <a:off x="9731900" y="5771846"/>
            <a:ext cx="98044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C641BC51-6BB8-2A49-8598-54E7C7B6A8E7}"/>
              </a:ext>
            </a:extLst>
          </p:cNvPr>
          <p:cNvSpPr/>
          <p:nvPr/>
        </p:nvSpPr>
        <p:spPr>
          <a:xfrm>
            <a:off x="5891420" y="5240478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7AFF7427-65FF-C34C-A029-B64B264265B5}"/>
              </a:ext>
            </a:extLst>
          </p:cNvPr>
          <p:cNvSpPr/>
          <p:nvPr/>
        </p:nvSpPr>
        <p:spPr>
          <a:xfrm>
            <a:off x="7717680" y="3695444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B042C604-509A-3546-8963-FB1CA348FD79}"/>
              </a:ext>
            </a:extLst>
          </p:cNvPr>
          <p:cNvSpPr/>
          <p:nvPr/>
        </p:nvSpPr>
        <p:spPr>
          <a:xfrm>
            <a:off x="7880240" y="4676598"/>
            <a:ext cx="185420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</p:spTree>
    <p:extLst>
      <p:ext uri="{BB962C8B-B14F-4D97-AF65-F5344CB8AC3E}">
        <p14:creationId xmlns:p14="http://schemas.microsoft.com/office/powerpoint/2010/main" val="323488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COMENTARIOS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Roadmap-Template_PowerPoint" id="{9F646557-F572-484C-B312-4C5550118AED}" vid="{4A32EBD8-891C-1343-9B58-9653CB824F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IC-Multiple-Project-Roadmap-Template_PowerPoint</Template>
  <TotalTime>2</TotalTime>
  <Words>323</Words>
  <Application>Microsoft Macintosh PowerPoint</Application>
  <PresentationFormat>Widescreen</PresentationFormat>
  <Paragraphs>138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2021-07-08T17:26:16Z</dcterms:created>
  <dcterms:modified xsi:type="dcterms:W3CDTF">2022-04-11T22:19:36Z</dcterms:modified>
</cp:coreProperties>
</file>