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8" r:id="rId2"/>
    <p:sldId id="2235" r:id="rId3"/>
    <p:sldId id="316" r:id="rId4"/>
    <p:sldId id="355" r:id="rId5"/>
    <p:sldId id="2236" r:id="rId6"/>
    <p:sldId id="2237" r:id="rId7"/>
    <p:sldId id="2238" r:id="rId8"/>
    <p:sldId id="2239" r:id="rId9"/>
    <p:sldId id="2240" r:id="rId10"/>
    <p:sldId id="2241" r:id="rId11"/>
    <p:sldId id="2242" r:id="rId12"/>
    <p:sldId id="356" r:id="rId13"/>
    <p:sldId id="29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B6B6"/>
    <a:srgbClr val="F0897B"/>
    <a:srgbClr val="F0CFD1"/>
    <a:srgbClr val="EAEEF3"/>
    <a:srgbClr val="00BD32"/>
    <a:srgbClr val="E3EAF6"/>
    <a:srgbClr val="5B7191"/>
    <a:srgbClr val="CDD5DD"/>
    <a:srgbClr val="74859B"/>
    <a:srgbClr val="C4D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8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680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1/31/24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2001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7274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33164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rtl="0"/>
            <a:fld id="{77BD35B7-DAF1-5B4D-94FA-36B61FD74AC4}" type="slidenum">
              <a:rPr/>
              <a:pPr/>
              <a:t>2</a:t>
            </a:fld>
            <a:endParaRPr/>
          </a:p>
        </p:txBody>
      </p:sp>
      <p:sp>
        <p:nvSpPr>
          <p:cNvPr id="184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688975" y="1143000"/>
            <a:ext cx="5475288" cy="3081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00550"/>
            <a:ext cx="5481638" cy="3595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998988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960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8032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9520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5416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3159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200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348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1/31/24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1/31/24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1/31/24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7894&amp;utm_language=ES&amp;utm_source=template-powerpoint&amp;utm_medium=content&amp;utm_campaign=ic-Post-Project+Debrief-powerpoint-27894-es&amp;lpa=ic+Post-Project+Debrief+powerpoint+27894+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12" Type="http://schemas.openxmlformats.org/officeDocument/2006/relationships/slide" Target="slide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8.xml"/><Relationship Id="rId11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65EDF50-5A80-4DDE-89AE-9D5B0DCD02AC}"/>
              </a:ext>
            </a:extLst>
          </p:cNvPr>
          <p:cNvGrpSpPr/>
          <p:nvPr/>
        </p:nvGrpSpPr>
        <p:grpSpPr>
          <a:xfrm>
            <a:off x="7138805" y="360714"/>
            <a:ext cx="5724680" cy="6219640"/>
            <a:chOff x="7203068" y="-14628"/>
            <a:chExt cx="5724680" cy="6219640"/>
          </a:xfrm>
        </p:grpSpPr>
        <p:sp>
          <p:nvSpPr>
            <p:cNvPr id="22" name="Triangle 37">
              <a:extLst>
                <a:ext uri="{FF2B5EF4-FFF2-40B4-BE49-F238E27FC236}">
                  <a16:creationId xmlns:a16="http://schemas.microsoft.com/office/drawing/2014/main" id="{845927A2-6C9A-40B3-B1FC-92909C684012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38">
              <a:extLst>
                <a:ext uri="{FF2B5EF4-FFF2-40B4-BE49-F238E27FC236}">
                  <a16:creationId xmlns:a16="http://schemas.microsoft.com/office/drawing/2014/main" id="{69606038-1F96-4DA6-A9AA-477DCAA35CE3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39">
              <a:extLst>
                <a:ext uri="{FF2B5EF4-FFF2-40B4-BE49-F238E27FC236}">
                  <a16:creationId xmlns:a16="http://schemas.microsoft.com/office/drawing/2014/main" id="{B7D671FA-02FB-44AD-87B0-D6E3AD12B5F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40">
              <a:extLst>
                <a:ext uri="{FF2B5EF4-FFF2-40B4-BE49-F238E27FC236}">
                  <a16:creationId xmlns:a16="http://schemas.microsoft.com/office/drawing/2014/main" id="{A02D036D-0A5C-4DA0-8C15-544654DF36C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41">
              <a:extLst>
                <a:ext uri="{FF2B5EF4-FFF2-40B4-BE49-F238E27FC236}">
                  <a16:creationId xmlns:a16="http://schemas.microsoft.com/office/drawing/2014/main" id="{2C6B8D6F-CBC5-4C28-84DB-A386A092F2DE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42">
              <a:extLst>
                <a:ext uri="{FF2B5EF4-FFF2-40B4-BE49-F238E27FC236}">
                  <a16:creationId xmlns:a16="http://schemas.microsoft.com/office/drawing/2014/main" id="{5AEB45C3-E25F-4870-856F-3796A91E867B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43">
              <a:extLst>
                <a:ext uri="{FF2B5EF4-FFF2-40B4-BE49-F238E27FC236}">
                  <a16:creationId xmlns:a16="http://schemas.microsoft.com/office/drawing/2014/main" id="{009C93B0-6D84-4A09-8E8D-278EEE0E34A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44">
              <a:extLst>
                <a:ext uri="{FF2B5EF4-FFF2-40B4-BE49-F238E27FC236}">
                  <a16:creationId xmlns:a16="http://schemas.microsoft.com/office/drawing/2014/main" id="{D277BEC6-5F33-404B-9CB3-248AB96A5488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45">
              <a:extLst>
                <a:ext uri="{FF2B5EF4-FFF2-40B4-BE49-F238E27FC236}">
                  <a16:creationId xmlns:a16="http://schemas.microsoft.com/office/drawing/2014/main" id="{D246737D-00C3-45DA-8810-29466EBAB030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46">
              <a:extLst>
                <a:ext uri="{FF2B5EF4-FFF2-40B4-BE49-F238E27FC236}">
                  <a16:creationId xmlns:a16="http://schemas.microsoft.com/office/drawing/2014/main" id="{1A145602-3217-4FE8-993F-6312BB510B9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47">
              <a:extLst>
                <a:ext uri="{FF2B5EF4-FFF2-40B4-BE49-F238E27FC236}">
                  <a16:creationId xmlns:a16="http://schemas.microsoft.com/office/drawing/2014/main" id="{E781526C-22D7-4459-8001-18952A6052D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48">
              <a:extLst>
                <a:ext uri="{FF2B5EF4-FFF2-40B4-BE49-F238E27FC236}">
                  <a16:creationId xmlns:a16="http://schemas.microsoft.com/office/drawing/2014/main" id="{37018AB8-2B96-4DAC-AF68-0068C7807BA4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49">
              <a:extLst>
                <a:ext uri="{FF2B5EF4-FFF2-40B4-BE49-F238E27FC236}">
                  <a16:creationId xmlns:a16="http://schemas.microsoft.com/office/drawing/2014/main" id="{B43086BB-1C5E-4CFC-83F9-F593B92BAD4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50">
              <a:extLst>
                <a:ext uri="{FF2B5EF4-FFF2-40B4-BE49-F238E27FC236}">
                  <a16:creationId xmlns:a16="http://schemas.microsoft.com/office/drawing/2014/main" id="{6823B0F4-3A36-44DE-9A2F-5B386EB9E065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51">
              <a:extLst>
                <a:ext uri="{FF2B5EF4-FFF2-40B4-BE49-F238E27FC236}">
                  <a16:creationId xmlns:a16="http://schemas.microsoft.com/office/drawing/2014/main" id="{800438A9-D8A2-4DE2-AD5D-E8A372291F2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52">
              <a:extLst>
                <a:ext uri="{FF2B5EF4-FFF2-40B4-BE49-F238E27FC236}">
                  <a16:creationId xmlns:a16="http://schemas.microsoft.com/office/drawing/2014/main" id="{1704E1F5-840B-4D63-903E-70D8340A9D70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53">
              <a:extLst>
                <a:ext uri="{FF2B5EF4-FFF2-40B4-BE49-F238E27FC236}">
                  <a16:creationId xmlns:a16="http://schemas.microsoft.com/office/drawing/2014/main" id="{2BCF9D3F-2B06-4454-847F-C03DA0D74B66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54">
              <a:extLst>
                <a:ext uri="{FF2B5EF4-FFF2-40B4-BE49-F238E27FC236}">
                  <a16:creationId xmlns:a16="http://schemas.microsoft.com/office/drawing/2014/main" id="{53D43F8B-530D-408E-904B-7AA940CF46FC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55">
              <a:extLst>
                <a:ext uri="{FF2B5EF4-FFF2-40B4-BE49-F238E27FC236}">
                  <a16:creationId xmlns:a16="http://schemas.microsoft.com/office/drawing/2014/main" id="{A79678BE-3C22-42D2-9507-EFA5F9ADE43D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56">
              <a:extLst>
                <a:ext uri="{FF2B5EF4-FFF2-40B4-BE49-F238E27FC236}">
                  <a16:creationId xmlns:a16="http://schemas.microsoft.com/office/drawing/2014/main" id="{86D2DEFF-5AC5-4112-AB3A-B31088BCF906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57">
              <a:extLst>
                <a:ext uri="{FF2B5EF4-FFF2-40B4-BE49-F238E27FC236}">
                  <a16:creationId xmlns:a16="http://schemas.microsoft.com/office/drawing/2014/main" id="{70B30AAE-6537-430A-9C3C-84689942B7DB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58">
              <a:extLst>
                <a:ext uri="{FF2B5EF4-FFF2-40B4-BE49-F238E27FC236}">
                  <a16:creationId xmlns:a16="http://schemas.microsoft.com/office/drawing/2014/main" id="{87D3BF0D-B01D-4A27-9659-1D17FF5A85AB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59">
              <a:extLst>
                <a:ext uri="{FF2B5EF4-FFF2-40B4-BE49-F238E27FC236}">
                  <a16:creationId xmlns:a16="http://schemas.microsoft.com/office/drawing/2014/main" id="{B3F78B0E-F8C6-40E8-97E6-53A558B95907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60">
              <a:extLst>
                <a:ext uri="{FF2B5EF4-FFF2-40B4-BE49-F238E27FC236}">
                  <a16:creationId xmlns:a16="http://schemas.microsoft.com/office/drawing/2014/main" id="{B60AFB35-365A-481F-9953-ADF36AC67314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61">
              <a:extLst>
                <a:ext uri="{FF2B5EF4-FFF2-40B4-BE49-F238E27FC236}">
                  <a16:creationId xmlns:a16="http://schemas.microsoft.com/office/drawing/2014/main" id="{54C283CA-E193-4676-936F-533FE9388C8F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62">
              <a:extLst>
                <a:ext uri="{FF2B5EF4-FFF2-40B4-BE49-F238E27FC236}">
                  <a16:creationId xmlns:a16="http://schemas.microsoft.com/office/drawing/2014/main" id="{D54E20EF-20B0-4B41-AEF3-4819AC811097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63">
              <a:extLst>
                <a:ext uri="{FF2B5EF4-FFF2-40B4-BE49-F238E27FC236}">
                  <a16:creationId xmlns:a16="http://schemas.microsoft.com/office/drawing/2014/main" id="{D830976A-0162-4F3C-A8AF-3EDD55DFDD7C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402490" y="936639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5400" dirty="0">
                <a:latin typeface="Century Gothic" panose="020B0502020202020204" pitchFamily="34" charset="0"/>
              </a:rPr>
              <a:t>NOMBRE DEL PROYECTO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430724" y="3235846"/>
            <a:ext cx="451919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Nombre de </a:t>
            </a:r>
            <a:br>
              <a:rPr lang="es-419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es-419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la empresa</a:t>
            </a:r>
          </a:p>
          <a:p>
            <a:pPr rtl="0"/>
            <a:r>
              <a:rPr lang="es-419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es-419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ID del proyecto: 000000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rtl="0"/>
            <a:r>
              <a:rPr lang="es-419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Fecha: 00/00/0000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rtl="0"/>
            <a:r>
              <a:rPr lang="es-419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es-419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ADMINISTRADOR DEL PROYECTO: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 flipV="1">
            <a:off x="552992" y="1995592"/>
            <a:ext cx="11070972" cy="311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4994448" y="2431199"/>
            <a:ext cx="2532031" cy="2495358"/>
            <a:chOff x="-3786052" y="422031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-3786052" y="422031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-3579877" y="53495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-3656929" y="1249928"/>
              <a:ext cx="2600863" cy="1247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419" sz="3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SU</a:t>
              </a:r>
            </a:p>
            <a:p>
              <a:pPr algn="ctr" rtl="0"/>
              <a:r>
                <a:rPr lang="es-419" sz="3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LOGOTIPO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B67EACD-4364-4B72-8587-C1CDCB0CFCD1}"/>
              </a:ext>
            </a:extLst>
          </p:cNvPr>
          <p:cNvSpPr txBox="1"/>
          <p:nvPr/>
        </p:nvSpPr>
        <p:spPr>
          <a:xfrm>
            <a:off x="422742" y="314616"/>
            <a:ext cx="851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RESUMEN POSTERIOR AL PROYECTO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563DAD5E-4266-4238-B778-FC60B96A0279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8" name="Parallelogram 17">
            <a:extLst>
              <a:ext uri="{FF2B5EF4-FFF2-40B4-BE49-F238E27FC236}">
                <a16:creationId xmlns:a16="http://schemas.microsoft.com/office/drawing/2014/main" id="{A97815DF-819D-4CB1-87BC-929FBEF465EE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1373AE-A2AF-410B-A299-CA0D47B78529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RESUMEN POSTERIOR AL PROYECTO</a:t>
            </a:r>
          </a:p>
        </p:txBody>
      </p:sp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A1CE32B6-31E4-FF98-3517-181F15FCDB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31109" y="173205"/>
            <a:ext cx="3025140" cy="38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322128"/>
              </p:ext>
            </p:extLst>
          </p:nvPr>
        </p:nvGraphicFramePr>
        <p:xfrm>
          <a:off x="130335" y="79614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415831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LECCIÓN 1: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133806"/>
              </p:ext>
            </p:extLst>
          </p:nvPr>
        </p:nvGraphicFramePr>
        <p:xfrm>
          <a:off x="130335" y="271160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344739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LECCIÓN 2: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219557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LECCIÓN 3: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5D294B07-F5A5-444E-8EB5-0B97C507D8B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732C94-17EE-4030-8ED8-E12450D176A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CONCLUSIONES CLAVE</a:t>
            </a: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08A32896-A70D-45AD-BC2A-B1DABE7C4BE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E151FF-FC17-4135-9BFC-FD8A30F321C8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8. CONCLUSIONES CLAVE</a:t>
            </a:r>
          </a:p>
        </p:txBody>
      </p:sp>
    </p:spTree>
    <p:extLst>
      <p:ext uri="{BB962C8B-B14F-4D97-AF65-F5344CB8AC3E}">
        <p14:creationId xmlns:p14="http://schemas.microsoft.com/office/powerpoint/2010/main" val="1805081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082384"/>
              </p:ext>
            </p:extLst>
          </p:nvPr>
        </p:nvGraphicFramePr>
        <p:xfrm>
          <a:off x="130335" y="1456774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076461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ACCIÓN 1: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718682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ACCIÓN 2: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354027"/>
            <a:ext cx="6979024" cy="36680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ACCIÓN 3: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4E2BAD3-0F43-FB4C-A353-C19C355E8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394725"/>
              </p:ext>
            </p:extLst>
          </p:nvPr>
        </p:nvGraphicFramePr>
        <p:xfrm>
          <a:off x="130335" y="3112440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377861E-F418-9947-94FC-8B3BB220A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156258"/>
              </p:ext>
            </p:extLst>
          </p:nvPr>
        </p:nvGraphicFramePr>
        <p:xfrm>
          <a:off x="130335" y="4747786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BD40C563-B9D3-D84B-B22E-BF148A70458B}"/>
              </a:ext>
            </a:extLst>
          </p:cNvPr>
          <p:cNvSpPr txBox="1">
            <a:spLocks/>
          </p:cNvSpPr>
          <p:nvPr/>
        </p:nvSpPr>
        <p:spPr>
          <a:xfrm>
            <a:off x="0" y="634457"/>
            <a:ext cx="6979024" cy="37263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80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PASOS QUE PODEMOS SEGUIR AHORA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4F0558-48D8-41BA-A483-C8B71F024F84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9. ELEMENTOS DE ACCIÓN</a:t>
            </a: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5B35FF93-EC17-4485-86C7-91AA04B2F242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2A1E5F-37CA-4426-B047-627FA0A45B2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ELEMENTOS DE ACCIÓN</a:t>
            </a: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31464A65-C444-4FEC-BB06-AE14B15F9DF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185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405B2A1-3B35-6842-A3FF-449F34AC3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386802"/>
              </p:ext>
            </p:extLst>
          </p:nvPr>
        </p:nvGraphicFramePr>
        <p:xfrm>
          <a:off x="130335" y="830123"/>
          <a:ext cx="11551022" cy="5197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319">
                  <a:extLst>
                    <a:ext uri="{9D8B030D-6E8A-4147-A177-3AD203B41FA5}">
                      <a16:colId xmlns:a16="http://schemas.microsoft.com/office/drawing/2014/main" val="1751728916"/>
                    </a:ext>
                  </a:extLst>
                </a:gridCol>
                <a:gridCol w="6113433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4249270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34391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IDEAS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COMENTARIOS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Idea 1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Idea 2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Idea 3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Idea 4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Idea 5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Idea 6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Idea 7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Idea 8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Idea 9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Idea 10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</a:tbl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id="{5AF3EB91-7FA8-9D49-A942-6DA98C514293}"/>
              </a:ext>
            </a:extLst>
          </p:cNvPr>
          <p:cNvSpPr txBox="1">
            <a:spLocks/>
          </p:cNvSpPr>
          <p:nvPr/>
        </p:nvSpPr>
        <p:spPr>
          <a:xfrm>
            <a:off x="1" y="424192"/>
            <a:ext cx="11355184" cy="37616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1600" b="1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RECOMENDACIONES PARA FUTUROS PROYECTOS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BAF7E8-69FA-4AD2-B963-F84BB4838808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10. FUTUROS PROYECTOS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534497D0-83EF-4383-A1BD-0A3A4DF86FC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4A1571-0737-4F11-A809-1F3BD6BC4B8B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FUTUROS PROYECTOS</a:t>
            </a:r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96097B34-D910-4A28-91F9-601F8D63DCC3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43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/>
          <p:nvPr/>
        </p:nvSpPr>
        <p:spPr>
          <a:xfrm>
            <a:off x="936302" y="1103692"/>
            <a:ext cx="3009157" cy="55399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es-419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EVALUACIÓN DEL DESEMPEÑO: </a:t>
            </a:r>
          </a:p>
          <a:p>
            <a:pPr rtl="0"/>
            <a:r>
              <a:rPr lang="es-419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METAS</a:t>
            </a:r>
          </a:p>
        </p:txBody>
      </p:sp>
      <p:sp>
        <p:nvSpPr>
          <p:cNvPr id="71" name="Subtitle 2"/>
          <p:cNvSpPr txBox="1">
            <a:spLocks/>
          </p:cNvSpPr>
          <p:nvPr/>
        </p:nvSpPr>
        <p:spPr>
          <a:xfrm>
            <a:off x="924571" y="1560944"/>
            <a:ext cx="3079065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36302" y="2465108"/>
            <a:ext cx="2521844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es-419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DESEMPEÑOS DEL CRONOGRAMA</a:t>
            </a:r>
          </a:p>
        </p:txBody>
      </p:sp>
      <p:sp>
        <p:nvSpPr>
          <p:cNvPr id="73" name="Subtitle 2"/>
          <p:cNvSpPr txBox="1">
            <a:spLocks/>
          </p:cNvSpPr>
          <p:nvPr/>
        </p:nvSpPr>
        <p:spPr>
          <a:xfrm>
            <a:off x="924572" y="2688991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74" name="TextBox 73">
            <a:hlinkClick r:id="rId3" action="ppaction://hlinksldjump"/>
          </p:cNvPr>
          <p:cNvSpPr txBox="1"/>
          <p:nvPr/>
        </p:nvSpPr>
        <p:spPr>
          <a:xfrm>
            <a:off x="304493" y="2192301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75" name="TextBox 74">
            <a:hlinkClick r:id="rId4" action="ppaction://hlinksldjump"/>
          </p:cNvPr>
          <p:cNvSpPr txBox="1"/>
          <p:nvPr/>
        </p:nvSpPr>
        <p:spPr>
          <a:xfrm>
            <a:off x="304492" y="3528066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76" name="TextBox 75">
            <a:hlinkClick r:id="rId5" action="ppaction://hlinksldjump"/>
          </p:cNvPr>
          <p:cNvSpPr txBox="1"/>
          <p:nvPr/>
        </p:nvSpPr>
        <p:spPr>
          <a:xfrm>
            <a:off x="304492" y="833241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0DD835E-22A6-D746-9747-680290B5318E}"/>
              </a:ext>
            </a:extLst>
          </p:cNvPr>
          <p:cNvSpPr txBox="1"/>
          <p:nvPr/>
        </p:nvSpPr>
        <p:spPr>
          <a:xfrm>
            <a:off x="936302" y="3814935"/>
            <a:ext cx="240001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es-419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DESEMPEÑO DE CALIDAD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87EACD0-DE8E-034E-A9A2-23EF2DEFEFA0}"/>
              </a:ext>
            </a:extLst>
          </p:cNvPr>
          <p:cNvSpPr txBox="1">
            <a:spLocks/>
          </p:cNvSpPr>
          <p:nvPr/>
        </p:nvSpPr>
        <p:spPr>
          <a:xfrm>
            <a:off x="924572" y="4038818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873965-B4B5-7649-813A-60B72867106D}"/>
              </a:ext>
            </a:extLst>
          </p:cNvPr>
          <p:cNvSpPr txBox="1"/>
          <p:nvPr/>
        </p:nvSpPr>
        <p:spPr>
          <a:xfrm>
            <a:off x="5016007" y="1026748"/>
            <a:ext cx="1521570" cy="35548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es-419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PLAN DE PROYECTO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7DA43AA-674D-9648-95C3-79A7F99AA913}"/>
              </a:ext>
            </a:extLst>
          </p:cNvPr>
          <p:cNvSpPr txBox="1">
            <a:spLocks/>
          </p:cNvSpPr>
          <p:nvPr/>
        </p:nvSpPr>
        <p:spPr>
          <a:xfrm>
            <a:off x="5004277" y="1268629"/>
            <a:ext cx="2901482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AA528A5-04F8-5641-BFBB-7EE167C2D6ED}"/>
              </a:ext>
            </a:extLst>
          </p:cNvPr>
          <p:cNvSpPr txBox="1"/>
          <p:nvPr/>
        </p:nvSpPr>
        <p:spPr>
          <a:xfrm>
            <a:off x="5016007" y="2405019"/>
            <a:ext cx="1758815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es-419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LO QUE SALIÓ BIEN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6D160E4-854A-E74E-AADC-140D9ADD193F}"/>
              </a:ext>
            </a:extLst>
          </p:cNvPr>
          <p:cNvSpPr txBox="1">
            <a:spLocks/>
          </p:cNvSpPr>
          <p:nvPr/>
        </p:nvSpPr>
        <p:spPr>
          <a:xfrm>
            <a:off x="5004277" y="2628902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45" name="TextBox 44">
            <a:hlinkClick r:id="rId6" action="ppaction://hlinksldjump"/>
            <a:extLst>
              <a:ext uri="{FF2B5EF4-FFF2-40B4-BE49-F238E27FC236}">
                <a16:creationId xmlns:a16="http://schemas.microsoft.com/office/drawing/2014/main" id="{CEB460F6-D2CC-2549-B204-6D2FC6E96268}"/>
              </a:ext>
            </a:extLst>
          </p:cNvPr>
          <p:cNvSpPr txBox="1"/>
          <p:nvPr/>
        </p:nvSpPr>
        <p:spPr>
          <a:xfrm>
            <a:off x="4384198" y="213221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47" name="TextBox 46">
            <a:hlinkClick r:id="rId7" action="ppaction://hlinksldjump"/>
            <a:extLst>
              <a:ext uri="{FF2B5EF4-FFF2-40B4-BE49-F238E27FC236}">
                <a16:creationId xmlns:a16="http://schemas.microsoft.com/office/drawing/2014/main" id="{E7EE68EC-AC78-524A-8041-4BBE245030A6}"/>
              </a:ext>
            </a:extLst>
          </p:cNvPr>
          <p:cNvSpPr txBox="1"/>
          <p:nvPr/>
        </p:nvSpPr>
        <p:spPr>
          <a:xfrm>
            <a:off x="4384197" y="3467977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7</a:t>
            </a:r>
          </a:p>
        </p:txBody>
      </p:sp>
      <p:sp>
        <p:nvSpPr>
          <p:cNvPr id="48" name="TextBox 47">
            <a:hlinkClick r:id="rId8" action="ppaction://hlinksldjump"/>
            <a:extLst>
              <a:ext uri="{FF2B5EF4-FFF2-40B4-BE49-F238E27FC236}">
                <a16:creationId xmlns:a16="http://schemas.microsoft.com/office/drawing/2014/main" id="{C5C82C3E-9D59-9C42-9541-EA6A340A4E5B}"/>
              </a:ext>
            </a:extLst>
          </p:cNvPr>
          <p:cNvSpPr txBox="1"/>
          <p:nvPr/>
        </p:nvSpPr>
        <p:spPr>
          <a:xfrm>
            <a:off x="4384197" y="77315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208D35E-789C-3649-BF15-56E920E74C2F}"/>
              </a:ext>
            </a:extLst>
          </p:cNvPr>
          <p:cNvSpPr txBox="1"/>
          <p:nvPr/>
        </p:nvSpPr>
        <p:spPr>
          <a:xfrm>
            <a:off x="5016007" y="3754846"/>
            <a:ext cx="3076483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es-419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¿QUÉ PODRÍA HABER SIDO MEJOR?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0EDF6D3-71B7-AD45-A3C9-8A4D325C8EF1}"/>
              </a:ext>
            </a:extLst>
          </p:cNvPr>
          <p:cNvSpPr txBox="1">
            <a:spLocks/>
          </p:cNvSpPr>
          <p:nvPr/>
        </p:nvSpPr>
        <p:spPr>
          <a:xfrm>
            <a:off x="5004277" y="3978729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EEAA16D-B0FC-DF44-817B-C7716BDF070C}"/>
              </a:ext>
            </a:extLst>
          </p:cNvPr>
          <p:cNvSpPr txBox="1"/>
          <p:nvPr/>
        </p:nvSpPr>
        <p:spPr>
          <a:xfrm>
            <a:off x="9391985" y="945464"/>
            <a:ext cx="1478290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es-419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ELEMENTOS DE ACCIÓN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BE3F6A3-74CF-D845-80A9-0EBE7F0E7380}"/>
              </a:ext>
            </a:extLst>
          </p:cNvPr>
          <p:cNvSpPr txBox="1">
            <a:spLocks/>
          </p:cNvSpPr>
          <p:nvPr/>
        </p:nvSpPr>
        <p:spPr>
          <a:xfrm>
            <a:off x="9380254" y="1171183"/>
            <a:ext cx="3079065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F09ACE5-2B8E-BC4C-B189-ED40CFDF7464}"/>
              </a:ext>
            </a:extLst>
          </p:cNvPr>
          <p:cNvSpPr txBox="1"/>
          <p:nvPr/>
        </p:nvSpPr>
        <p:spPr>
          <a:xfrm>
            <a:off x="9391985" y="2307576"/>
            <a:ext cx="1774845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es-419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FUTUROS PROYECTOS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119B4597-DD91-A942-9131-DC246271B30F}"/>
              </a:ext>
            </a:extLst>
          </p:cNvPr>
          <p:cNvSpPr txBox="1">
            <a:spLocks/>
          </p:cNvSpPr>
          <p:nvPr/>
        </p:nvSpPr>
        <p:spPr>
          <a:xfrm>
            <a:off x="9380255" y="2531459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56" name="TextBox 55">
            <a:hlinkClick r:id="rId9" action="ppaction://hlinksldjump"/>
            <a:extLst>
              <a:ext uri="{FF2B5EF4-FFF2-40B4-BE49-F238E27FC236}">
                <a16:creationId xmlns:a16="http://schemas.microsoft.com/office/drawing/2014/main" id="{C5E8B69A-2BD7-F342-ADF5-37815ECD0C26}"/>
              </a:ext>
            </a:extLst>
          </p:cNvPr>
          <p:cNvSpPr txBox="1"/>
          <p:nvPr/>
        </p:nvSpPr>
        <p:spPr>
          <a:xfrm>
            <a:off x="8545914" y="2034769"/>
            <a:ext cx="86754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10</a:t>
            </a:r>
          </a:p>
        </p:txBody>
      </p:sp>
      <p:sp>
        <p:nvSpPr>
          <p:cNvPr id="58" name="TextBox 57">
            <a:hlinkClick r:id="rId10" action="ppaction://hlinksldjump"/>
            <a:extLst>
              <a:ext uri="{FF2B5EF4-FFF2-40B4-BE49-F238E27FC236}">
                <a16:creationId xmlns:a16="http://schemas.microsoft.com/office/drawing/2014/main" id="{527FAEEA-94FF-8245-A80F-B31597AF5642}"/>
              </a:ext>
            </a:extLst>
          </p:cNvPr>
          <p:cNvSpPr txBox="1"/>
          <p:nvPr/>
        </p:nvSpPr>
        <p:spPr>
          <a:xfrm>
            <a:off x="8760175" y="67570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9</a:t>
            </a:r>
          </a:p>
        </p:txBody>
      </p:sp>
      <p:sp>
        <p:nvSpPr>
          <p:cNvPr id="61" name="TextBox 60">
            <a:hlinkClick r:id="rId11" action="ppaction://hlinksldjump"/>
            <a:extLst>
              <a:ext uri="{FF2B5EF4-FFF2-40B4-BE49-F238E27FC236}">
                <a16:creationId xmlns:a16="http://schemas.microsoft.com/office/drawing/2014/main" id="{96B9BF9A-861B-6F4D-977D-EDB41ACC602B}"/>
              </a:ext>
            </a:extLst>
          </p:cNvPr>
          <p:cNvSpPr txBox="1"/>
          <p:nvPr/>
        </p:nvSpPr>
        <p:spPr>
          <a:xfrm>
            <a:off x="304492" y="479080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6FF7802-9E5F-DE41-848E-CE153A6A1209}"/>
              </a:ext>
            </a:extLst>
          </p:cNvPr>
          <p:cNvSpPr txBox="1"/>
          <p:nvPr/>
        </p:nvSpPr>
        <p:spPr>
          <a:xfrm>
            <a:off x="936302" y="5077678"/>
            <a:ext cx="2345514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es-419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DESEMPEÑO DEL PRESUPUESTO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D1334FD-7D8F-D74D-860A-FE8558BF7541}"/>
              </a:ext>
            </a:extLst>
          </p:cNvPr>
          <p:cNvSpPr txBox="1">
            <a:spLocks/>
          </p:cNvSpPr>
          <p:nvPr/>
        </p:nvSpPr>
        <p:spPr>
          <a:xfrm>
            <a:off x="924572" y="5301561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69" name="TextBox 68">
            <a:hlinkClick r:id="rId12" action="ppaction://hlinksldjump"/>
            <a:extLst>
              <a:ext uri="{FF2B5EF4-FFF2-40B4-BE49-F238E27FC236}">
                <a16:creationId xmlns:a16="http://schemas.microsoft.com/office/drawing/2014/main" id="{0C065E1B-C0BA-F343-9957-9BA716804E13}"/>
              </a:ext>
            </a:extLst>
          </p:cNvPr>
          <p:cNvSpPr txBox="1"/>
          <p:nvPr/>
        </p:nvSpPr>
        <p:spPr>
          <a:xfrm>
            <a:off x="4384197" y="473072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8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9FAC46B-C220-5942-83DF-C2BD98963F9D}"/>
              </a:ext>
            </a:extLst>
          </p:cNvPr>
          <p:cNvSpPr txBox="1"/>
          <p:nvPr/>
        </p:nvSpPr>
        <p:spPr>
          <a:xfrm>
            <a:off x="5016007" y="5017589"/>
            <a:ext cx="1693092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es-419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CONCLUSIONES CLAVE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8F417AE3-73AC-D64D-85DB-E0902C8CF09D}"/>
              </a:ext>
            </a:extLst>
          </p:cNvPr>
          <p:cNvSpPr txBox="1">
            <a:spLocks/>
          </p:cNvSpPr>
          <p:nvPr/>
        </p:nvSpPr>
        <p:spPr>
          <a:xfrm>
            <a:off x="5004277" y="5241472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33" name="Rectangle 7">
            <a:extLst>
              <a:ext uri="{FF2B5EF4-FFF2-40B4-BE49-F238E27FC236}">
                <a16:creationId xmlns:a16="http://schemas.microsoft.com/office/drawing/2014/main" id="{C70EAE97-912F-497D-B368-5C32C9543E4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1EDD375-CB72-4776-A899-61EA375BF2CA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RESUMEN POSTERIOR AL PROYECTO | ÍNDICE</a:t>
            </a: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2323481B-C6C0-4D37-A29D-FFD241C2EEB9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DABC413-B23B-4373-AD39-4684AB52EC9F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ÍNDICE</a:t>
            </a:r>
          </a:p>
        </p:txBody>
      </p:sp>
    </p:spTree>
    <p:extLst>
      <p:ext uri="{BB962C8B-B14F-4D97-AF65-F5344CB8AC3E}">
        <p14:creationId xmlns:p14="http://schemas.microsoft.com/office/powerpoint/2010/main" val="42751451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994293"/>
              </p:ext>
            </p:extLst>
          </p:nvPr>
        </p:nvGraphicFramePr>
        <p:xfrm>
          <a:off x="130335" y="809023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442157"/>
            <a:ext cx="9044247" cy="37545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OBJETIVO ORIGINAL DEL PROYECTO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DBA874-1CA9-3747-A12A-9D2529F9A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869718"/>
              </p:ext>
            </p:extLst>
          </p:nvPr>
        </p:nvGraphicFramePr>
        <p:xfrm>
          <a:off x="130335" y="2179684"/>
          <a:ext cx="11934705" cy="27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270075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1E3E23E8-FF7D-E348-B6D6-E12595B1F069}"/>
              </a:ext>
            </a:extLst>
          </p:cNvPr>
          <p:cNvSpPr txBox="1">
            <a:spLocks/>
          </p:cNvSpPr>
          <p:nvPr/>
        </p:nvSpPr>
        <p:spPr>
          <a:xfrm>
            <a:off x="0" y="1812819"/>
            <a:ext cx="7930342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KPI PARA MEDIR EL ÉXITO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3A131C-8E8A-1B42-9475-0DCE20A68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731770"/>
              </p:ext>
            </p:extLst>
          </p:nvPr>
        </p:nvGraphicFramePr>
        <p:xfrm>
          <a:off x="130335" y="5303628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5" name="Subtitle 2">
            <a:extLst>
              <a:ext uri="{FF2B5EF4-FFF2-40B4-BE49-F238E27FC236}">
                <a16:creationId xmlns:a16="http://schemas.microsoft.com/office/drawing/2014/main" id="{483D6338-DB78-1443-A240-DE960A814336}"/>
              </a:ext>
            </a:extLst>
          </p:cNvPr>
          <p:cNvSpPr txBox="1">
            <a:spLocks/>
          </p:cNvSpPr>
          <p:nvPr/>
        </p:nvSpPr>
        <p:spPr>
          <a:xfrm>
            <a:off x="0" y="4923508"/>
            <a:ext cx="7298575" cy="38011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RESULTADO REAL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F89F1C-8183-4681-9BBF-FA287A770F99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EVALUACIÓN DEL DESEMPEÑO: METAS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5005DB25-695D-4D0E-B50D-CF05A05097B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974945-D632-41B5-ACA3-CD1AE17108A8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EVALUACIÓN DEL DESEMPEÑO: METAS</a:t>
            </a:r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6ECBDFDC-1EEB-46F0-89BE-336A98BCD121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B0EDA761-2EEF-C642-917A-C7CB2250A04F}"/>
              </a:ext>
            </a:extLst>
          </p:cNvPr>
          <p:cNvSpPr/>
          <p:nvPr/>
        </p:nvSpPr>
        <p:spPr>
          <a:xfrm>
            <a:off x="-16538" y="17222"/>
            <a:ext cx="12208538" cy="32384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58FFA5-8812-9143-977C-7F07CFDDF05B}"/>
              </a:ext>
            </a:extLst>
          </p:cNvPr>
          <p:cNvSpPr/>
          <p:nvPr/>
        </p:nvSpPr>
        <p:spPr>
          <a:xfrm>
            <a:off x="-16538" y="3256547"/>
            <a:ext cx="12208538" cy="36234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80076B1-195C-F94D-B847-63AF68ABEB92}"/>
              </a:ext>
            </a:extLst>
          </p:cNvPr>
          <p:cNvGrpSpPr/>
          <p:nvPr/>
        </p:nvGrpSpPr>
        <p:grpSpPr>
          <a:xfrm>
            <a:off x="630865" y="451153"/>
            <a:ext cx="11864019" cy="2490166"/>
            <a:chOff x="0" y="-25300"/>
            <a:chExt cx="9637658" cy="2222108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49DFFE9-78CC-FA44-B5D2-214458309357}"/>
                </a:ext>
              </a:extLst>
            </p:cNvPr>
            <p:cNvCxnSpPr/>
            <p:nvPr/>
          </p:nvCxnSpPr>
          <p:spPr>
            <a:xfrm>
              <a:off x="69997" y="1098207"/>
              <a:ext cx="8807788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9CA7674-FFA5-F84F-8827-08AC87D25B10}"/>
                </a:ext>
              </a:extLst>
            </p:cNvPr>
            <p:cNvGrpSpPr/>
            <p:nvPr/>
          </p:nvGrpSpPr>
          <p:grpSpPr>
            <a:xfrm>
              <a:off x="0" y="-25300"/>
              <a:ext cx="9637658" cy="2222108"/>
              <a:chOff x="0" y="-210566"/>
              <a:chExt cx="9641095" cy="2223247"/>
            </a:xfrm>
          </p:grpSpPr>
          <p:sp>
            <p:nvSpPr>
              <p:cNvPr id="58" name="Text Box 23">
                <a:extLst>
                  <a:ext uri="{FF2B5EF4-FFF2-40B4-BE49-F238E27FC236}">
                    <a16:creationId xmlns:a16="http://schemas.microsoft.com/office/drawing/2014/main" id="{B99B90F7-59D6-5947-93D5-DF9C66F5D7C5}"/>
                  </a:ext>
                </a:extLst>
              </p:cNvPr>
              <p:cNvSpPr txBox="1"/>
              <p:nvPr/>
            </p:nvSpPr>
            <p:spPr>
              <a:xfrm>
                <a:off x="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1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DC2E65C0-3A59-3A46-A323-F33C2C36C7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380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65EDADE5-0100-6C4F-AA47-C44464C32C41}"/>
                  </a:ext>
                </a:extLst>
              </p:cNvPr>
              <p:cNvSpPr/>
              <p:nvPr/>
            </p:nvSpPr>
            <p:spPr>
              <a:xfrm>
                <a:off x="195580" y="864898"/>
                <a:ext cx="92702" cy="92702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3BFE1941-73A7-C64E-801D-734457E43D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0097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567065DA-2BC0-2B44-9034-A3E407FB4BA2}"/>
                  </a:ext>
                </a:extLst>
              </p:cNvPr>
              <p:cNvSpPr/>
              <p:nvPr/>
            </p:nvSpPr>
            <p:spPr>
              <a:xfrm>
                <a:off x="1020591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7202DE2C-7413-784D-89FC-07B3E8376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413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A6F84DDD-A932-FA4D-80CA-D1865DE4C0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7852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B62AE804-BE2C-FC4F-A7EA-1BA8BD233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56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01AB71CB-1762-3A45-9B76-E2C922EFD3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5284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6A83A0AA-7369-A14A-9F31-DED2218853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35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9E11EDD-CA99-7347-B20A-F73EF02CAD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755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3B9D08DD-5949-524E-8DAB-D9C5964F42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554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0C11B43C-FCA7-5044-A3AA-D2C524C1F0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9268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83487E29-8EB9-EB48-AC17-9E2C2682D0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569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 Box 23">
                <a:extLst>
                  <a:ext uri="{FF2B5EF4-FFF2-40B4-BE49-F238E27FC236}">
                    <a16:creationId xmlns:a16="http://schemas.microsoft.com/office/drawing/2014/main" id="{D2B75D79-929C-7740-B1B1-958383C793CA}"/>
                  </a:ext>
                </a:extLst>
              </p:cNvPr>
              <p:cNvSpPr txBox="1"/>
              <p:nvPr/>
            </p:nvSpPr>
            <p:spPr>
              <a:xfrm>
                <a:off x="766113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2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CD741F6F-513F-B841-AB0C-9202478F7766}"/>
                  </a:ext>
                </a:extLst>
              </p:cNvPr>
              <p:cNvSpPr/>
              <p:nvPr/>
            </p:nvSpPr>
            <p:spPr>
              <a:xfrm>
                <a:off x="1884628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8BCD817E-4F01-C64F-A90E-B0EFA3451312}"/>
                  </a:ext>
                </a:extLst>
              </p:cNvPr>
              <p:cNvSpPr/>
              <p:nvPr/>
            </p:nvSpPr>
            <p:spPr>
              <a:xfrm>
                <a:off x="270834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2FE7C4AF-62FA-884A-A823-6D060484D39F}"/>
                  </a:ext>
                </a:extLst>
              </p:cNvPr>
              <p:cNvSpPr/>
              <p:nvPr/>
            </p:nvSpPr>
            <p:spPr>
              <a:xfrm>
                <a:off x="354358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90EC2013-E099-A04E-A517-28C4DE82D967}"/>
                  </a:ext>
                </a:extLst>
              </p:cNvPr>
              <p:cNvSpPr/>
              <p:nvPr/>
            </p:nvSpPr>
            <p:spPr>
              <a:xfrm>
                <a:off x="4361540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DF770000-01D5-E140-97D5-25D10F53DC0B}"/>
                  </a:ext>
                </a:extLst>
              </p:cNvPr>
              <p:cNvSpPr/>
              <p:nvPr/>
            </p:nvSpPr>
            <p:spPr>
              <a:xfrm>
                <a:off x="520829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F8FD91F0-C442-D849-B321-4B175122C89F}"/>
                  </a:ext>
                </a:extLst>
              </p:cNvPr>
              <p:cNvSpPr/>
              <p:nvPr/>
            </p:nvSpPr>
            <p:spPr>
              <a:xfrm>
                <a:off x="6032009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885004BD-F2BE-824D-9A99-D2F50A1E3C65}"/>
                  </a:ext>
                </a:extLst>
              </p:cNvPr>
              <p:cNvSpPr/>
              <p:nvPr/>
            </p:nvSpPr>
            <p:spPr>
              <a:xfrm>
                <a:off x="6896045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472A6A7A-33F8-B145-9E18-F6FFC197607E}"/>
                  </a:ext>
                </a:extLst>
              </p:cNvPr>
              <p:cNvSpPr/>
              <p:nvPr/>
            </p:nvSpPr>
            <p:spPr>
              <a:xfrm>
                <a:off x="7725520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3E677361-5020-D64D-8B48-D18DDC89DD95}"/>
                  </a:ext>
                </a:extLst>
              </p:cNvPr>
              <p:cNvSpPr/>
              <p:nvPr/>
            </p:nvSpPr>
            <p:spPr>
              <a:xfrm>
                <a:off x="8531955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3" name="Text Box 23">
                <a:extLst>
                  <a:ext uri="{FF2B5EF4-FFF2-40B4-BE49-F238E27FC236}">
                    <a16:creationId xmlns:a16="http://schemas.microsoft.com/office/drawing/2014/main" id="{387B525B-950E-C94A-9BE5-103F0C0A1A03}"/>
                  </a:ext>
                </a:extLst>
              </p:cNvPr>
              <p:cNvSpPr txBox="1"/>
              <p:nvPr/>
            </p:nvSpPr>
            <p:spPr>
              <a:xfrm>
                <a:off x="168775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3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4" name="Text Box 23">
                <a:extLst>
                  <a:ext uri="{FF2B5EF4-FFF2-40B4-BE49-F238E27FC236}">
                    <a16:creationId xmlns:a16="http://schemas.microsoft.com/office/drawing/2014/main" id="{6B18550B-2C59-FD45-ACE5-FAAA55D29D57}"/>
                  </a:ext>
                </a:extLst>
              </p:cNvPr>
              <p:cNvSpPr txBox="1"/>
              <p:nvPr/>
            </p:nvSpPr>
            <p:spPr>
              <a:xfrm>
                <a:off x="3335181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5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5" name="Text Box 23">
                <a:extLst>
                  <a:ext uri="{FF2B5EF4-FFF2-40B4-BE49-F238E27FC236}">
                    <a16:creationId xmlns:a16="http://schemas.microsoft.com/office/drawing/2014/main" id="{AE305C41-57D1-D54B-8B86-E85320E54898}"/>
                  </a:ext>
                </a:extLst>
              </p:cNvPr>
              <p:cNvSpPr txBox="1"/>
              <p:nvPr/>
            </p:nvSpPr>
            <p:spPr>
              <a:xfrm>
                <a:off x="5005652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7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6" name="Text Box 23">
                <a:extLst>
                  <a:ext uri="{FF2B5EF4-FFF2-40B4-BE49-F238E27FC236}">
                    <a16:creationId xmlns:a16="http://schemas.microsoft.com/office/drawing/2014/main" id="{EDD9069D-3E90-0248-8029-073936B03C92}"/>
                  </a:ext>
                </a:extLst>
              </p:cNvPr>
              <p:cNvSpPr txBox="1"/>
              <p:nvPr/>
            </p:nvSpPr>
            <p:spPr>
              <a:xfrm>
                <a:off x="669916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9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7" name="Text Box 23">
                <a:extLst>
                  <a:ext uri="{FF2B5EF4-FFF2-40B4-BE49-F238E27FC236}">
                    <a16:creationId xmlns:a16="http://schemas.microsoft.com/office/drawing/2014/main" id="{987F85E3-4AF1-5B46-B203-33A3EAAF3A62}"/>
                  </a:ext>
                </a:extLst>
              </p:cNvPr>
              <p:cNvSpPr txBox="1"/>
              <p:nvPr/>
            </p:nvSpPr>
            <p:spPr>
              <a:xfrm>
                <a:off x="822898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 dirty="0"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Completado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8" name="Text Box 23">
                <a:extLst>
                  <a:ext uri="{FF2B5EF4-FFF2-40B4-BE49-F238E27FC236}">
                    <a16:creationId xmlns:a16="http://schemas.microsoft.com/office/drawing/2014/main" id="{868EF429-0CF4-AA4E-B14C-E6FCDFDC2006}"/>
                  </a:ext>
                </a:extLst>
              </p:cNvPr>
              <p:cNvSpPr txBox="1"/>
              <p:nvPr/>
            </p:nvSpPr>
            <p:spPr>
              <a:xfrm>
                <a:off x="244810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4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9" name="Text Box 23">
                <a:extLst>
                  <a:ext uri="{FF2B5EF4-FFF2-40B4-BE49-F238E27FC236}">
                    <a16:creationId xmlns:a16="http://schemas.microsoft.com/office/drawing/2014/main" id="{1B8405D0-2509-BE48-81E2-D6DBB11D9F97}"/>
                  </a:ext>
                </a:extLst>
              </p:cNvPr>
              <p:cNvSpPr txBox="1"/>
              <p:nvPr/>
            </p:nvSpPr>
            <p:spPr>
              <a:xfrm>
                <a:off x="409553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6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90" name="Text Box 23">
                <a:extLst>
                  <a:ext uri="{FF2B5EF4-FFF2-40B4-BE49-F238E27FC236}">
                    <a16:creationId xmlns:a16="http://schemas.microsoft.com/office/drawing/2014/main" id="{F4295392-AFA6-9341-BE1A-55FC87313A66}"/>
                  </a:ext>
                </a:extLst>
              </p:cNvPr>
              <p:cNvSpPr txBox="1"/>
              <p:nvPr/>
            </p:nvSpPr>
            <p:spPr>
              <a:xfrm>
                <a:off x="5766007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8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91" name="Text Box 23">
                <a:extLst>
                  <a:ext uri="{FF2B5EF4-FFF2-40B4-BE49-F238E27FC236}">
                    <a16:creationId xmlns:a16="http://schemas.microsoft.com/office/drawing/2014/main" id="{C06E4E96-5502-4B4F-B7F6-3808E58AE7A5}"/>
                  </a:ext>
                </a:extLst>
              </p:cNvPr>
              <p:cNvSpPr txBox="1"/>
              <p:nvPr/>
            </p:nvSpPr>
            <p:spPr>
              <a:xfrm>
                <a:off x="7459519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10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</p:grpSp>
      </p:grpSp>
      <p:sp>
        <p:nvSpPr>
          <p:cNvPr id="92" name="Subtitle 2">
            <a:extLst>
              <a:ext uri="{FF2B5EF4-FFF2-40B4-BE49-F238E27FC236}">
                <a16:creationId xmlns:a16="http://schemas.microsoft.com/office/drawing/2014/main" id="{324D67DB-0547-364D-9A0C-56FAE5FBB5E6}"/>
              </a:ext>
            </a:extLst>
          </p:cNvPr>
          <p:cNvSpPr txBox="1">
            <a:spLocks/>
          </p:cNvSpPr>
          <p:nvPr/>
        </p:nvSpPr>
        <p:spPr>
          <a:xfrm>
            <a:off x="95782" y="2147747"/>
            <a:ext cx="1873179" cy="93041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  <a:spcBef>
                <a:spcPts val="0"/>
              </a:spcBef>
            </a:pPr>
            <a:r>
              <a:rPr lang="es-419" sz="14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CRONOGRAMA ORIGINAL DEL PROYECTO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C8815B77-DF6A-984E-805B-1CF5E33897D5}"/>
              </a:ext>
            </a:extLst>
          </p:cNvPr>
          <p:cNvGrpSpPr/>
          <p:nvPr/>
        </p:nvGrpSpPr>
        <p:grpSpPr>
          <a:xfrm>
            <a:off x="630865" y="3745799"/>
            <a:ext cx="11764269" cy="2490166"/>
            <a:chOff x="0" y="-25300"/>
            <a:chExt cx="9556628" cy="2222108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B100C0D-6D5B-D946-98BB-2628563DBA9E}"/>
                </a:ext>
              </a:extLst>
            </p:cNvPr>
            <p:cNvCxnSpPr/>
            <p:nvPr/>
          </p:nvCxnSpPr>
          <p:spPr>
            <a:xfrm>
              <a:off x="69997" y="1098207"/>
              <a:ext cx="8807788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00390A4E-0DCC-6442-B6F8-896266B0AEDD}"/>
                </a:ext>
              </a:extLst>
            </p:cNvPr>
            <p:cNvGrpSpPr/>
            <p:nvPr/>
          </p:nvGrpSpPr>
          <p:grpSpPr>
            <a:xfrm>
              <a:off x="0" y="-25300"/>
              <a:ext cx="9556628" cy="2222108"/>
              <a:chOff x="0" y="-210566"/>
              <a:chExt cx="9560035" cy="2223247"/>
            </a:xfrm>
          </p:grpSpPr>
          <p:sp>
            <p:nvSpPr>
              <p:cNvPr id="96" name="Text Box 23">
                <a:extLst>
                  <a:ext uri="{FF2B5EF4-FFF2-40B4-BE49-F238E27FC236}">
                    <a16:creationId xmlns:a16="http://schemas.microsoft.com/office/drawing/2014/main" id="{1990FBE2-DECE-5D43-82CF-65A493AE3EBD}"/>
                  </a:ext>
                </a:extLst>
              </p:cNvPr>
              <p:cNvSpPr txBox="1"/>
              <p:nvPr/>
            </p:nvSpPr>
            <p:spPr>
              <a:xfrm>
                <a:off x="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1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8343D965-34E5-554C-A081-DE18E85F8A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380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C3C94FDA-9003-334F-867C-5EDB2F368EF7}"/>
                  </a:ext>
                </a:extLst>
              </p:cNvPr>
              <p:cNvSpPr/>
              <p:nvPr/>
            </p:nvSpPr>
            <p:spPr>
              <a:xfrm>
                <a:off x="195580" y="864898"/>
                <a:ext cx="92702" cy="92702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A5B98782-EB81-0D45-9986-26839F3830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0097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34F88428-8131-F546-BAA3-0E14A2A7F0F7}"/>
                  </a:ext>
                </a:extLst>
              </p:cNvPr>
              <p:cNvSpPr/>
              <p:nvPr/>
            </p:nvSpPr>
            <p:spPr>
              <a:xfrm>
                <a:off x="1020591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EB12AD84-C344-1248-BE62-407452B827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413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BA19D27-8461-9943-AB5A-F811DD9EC1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7852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118601D4-4AC7-ED41-97D3-4E659208DD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56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D72903B5-121A-C64A-9E1F-920BC6FFF4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5284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1F44A79B-E727-7E4F-9703-1819F52E79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35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04A47129-803C-F14D-B41F-4AD4F90B0C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755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03BD6029-D921-124C-A0F4-7428F26459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554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75071A7E-1695-F045-BEFB-B53791F79C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9268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3EA4B9C0-D1D4-C240-8FEA-CA536C08C2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569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Text Box 23">
                <a:extLst>
                  <a:ext uri="{FF2B5EF4-FFF2-40B4-BE49-F238E27FC236}">
                    <a16:creationId xmlns:a16="http://schemas.microsoft.com/office/drawing/2014/main" id="{9BDEF75A-AB3F-E442-BF07-82F94CBC8757}"/>
                  </a:ext>
                </a:extLst>
              </p:cNvPr>
              <p:cNvSpPr txBox="1"/>
              <p:nvPr/>
            </p:nvSpPr>
            <p:spPr>
              <a:xfrm>
                <a:off x="766113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2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9A3C1BAF-0158-644C-80E5-022E5F08E61A}"/>
                  </a:ext>
                </a:extLst>
              </p:cNvPr>
              <p:cNvSpPr/>
              <p:nvPr/>
            </p:nvSpPr>
            <p:spPr>
              <a:xfrm>
                <a:off x="1884628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E2BADFAF-69D2-0743-B332-AE6E87DBC88A}"/>
                  </a:ext>
                </a:extLst>
              </p:cNvPr>
              <p:cNvSpPr/>
              <p:nvPr/>
            </p:nvSpPr>
            <p:spPr>
              <a:xfrm>
                <a:off x="270834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52A518E-68FF-CB41-AC2D-FEFE70D2D0EB}"/>
                  </a:ext>
                </a:extLst>
              </p:cNvPr>
              <p:cNvSpPr/>
              <p:nvPr/>
            </p:nvSpPr>
            <p:spPr>
              <a:xfrm>
                <a:off x="354358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DCBAEE2F-8D59-A84B-BBAA-2BCC85A67957}"/>
                  </a:ext>
                </a:extLst>
              </p:cNvPr>
              <p:cNvSpPr/>
              <p:nvPr/>
            </p:nvSpPr>
            <p:spPr>
              <a:xfrm>
                <a:off x="4361540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231C3864-9978-F64D-822D-5660361F7990}"/>
                  </a:ext>
                </a:extLst>
              </p:cNvPr>
              <p:cNvSpPr/>
              <p:nvPr/>
            </p:nvSpPr>
            <p:spPr>
              <a:xfrm>
                <a:off x="520829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164C2A28-47FA-A145-B9A0-F35B9B88DCD1}"/>
                  </a:ext>
                </a:extLst>
              </p:cNvPr>
              <p:cNvSpPr/>
              <p:nvPr/>
            </p:nvSpPr>
            <p:spPr>
              <a:xfrm>
                <a:off x="6032009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168165CC-037C-D249-8758-AB5C8D6BEF7D}"/>
                  </a:ext>
                </a:extLst>
              </p:cNvPr>
              <p:cNvSpPr/>
              <p:nvPr/>
            </p:nvSpPr>
            <p:spPr>
              <a:xfrm>
                <a:off x="6896045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79B5AD43-0C61-A54A-AA89-81D55B9B89B6}"/>
                  </a:ext>
                </a:extLst>
              </p:cNvPr>
              <p:cNvSpPr/>
              <p:nvPr/>
            </p:nvSpPr>
            <p:spPr>
              <a:xfrm>
                <a:off x="7725520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CB974886-9E1D-FF4C-A4A2-7EB744997112}"/>
                  </a:ext>
                </a:extLst>
              </p:cNvPr>
              <p:cNvSpPr/>
              <p:nvPr/>
            </p:nvSpPr>
            <p:spPr>
              <a:xfrm>
                <a:off x="8531955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20" name="Text Box 23">
                <a:extLst>
                  <a:ext uri="{FF2B5EF4-FFF2-40B4-BE49-F238E27FC236}">
                    <a16:creationId xmlns:a16="http://schemas.microsoft.com/office/drawing/2014/main" id="{4843321C-A79B-6D4E-B1C5-E4802F8AB543}"/>
                  </a:ext>
                </a:extLst>
              </p:cNvPr>
              <p:cNvSpPr txBox="1"/>
              <p:nvPr/>
            </p:nvSpPr>
            <p:spPr>
              <a:xfrm>
                <a:off x="168775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3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1" name="Text Box 23">
                <a:extLst>
                  <a:ext uri="{FF2B5EF4-FFF2-40B4-BE49-F238E27FC236}">
                    <a16:creationId xmlns:a16="http://schemas.microsoft.com/office/drawing/2014/main" id="{DA2FA759-1376-C040-8233-72737C060650}"/>
                  </a:ext>
                </a:extLst>
              </p:cNvPr>
              <p:cNvSpPr txBox="1"/>
              <p:nvPr/>
            </p:nvSpPr>
            <p:spPr>
              <a:xfrm>
                <a:off x="3335181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5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2" name="Text Box 23">
                <a:extLst>
                  <a:ext uri="{FF2B5EF4-FFF2-40B4-BE49-F238E27FC236}">
                    <a16:creationId xmlns:a16="http://schemas.microsoft.com/office/drawing/2014/main" id="{5F0F4CE7-4585-B24F-A4A4-D237529A08EF}"/>
                  </a:ext>
                </a:extLst>
              </p:cNvPr>
              <p:cNvSpPr txBox="1"/>
              <p:nvPr/>
            </p:nvSpPr>
            <p:spPr>
              <a:xfrm>
                <a:off x="5005652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7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3" name="Text Box 23">
                <a:extLst>
                  <a:ext uri="{FF2B5EF4-FFF2-40B4-BE49-F238E27FC236}">
                    <a16:creationId xmlns:a16="http://schemas.microsoft.com/office/drawing/2014/main" id="{98741DD8-2E71-3644-8CC8-03E440ABAB2A}"/>
                  </a:ext>
                </a:extLst>
              </p:cNvPr>
              <p:cNvSpPr txBox="1"/>
              <p:nvPr/>
            </p:nvSpPr>
            <p:spPr>
              <a:xfrm>
                <a:off x="669916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9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4" name="Text Box 23">
                <a:extLst>
                  <a:ext uri="{FF2B5EF4-FFF2-40B4-BE49-F238E27FC236}">
                    <a16:creationId xmlns:a16="http://schemas.microsoft.com/office/drawing/2014/main" id="{5EB47C30-942E-BD4B-9B46-94D5C092A4DD}"/>
                  </a:ext>
                </a:extLst>
              </p:cNvPr>
              <p:cNvSpPr txBox="1"/>
              <p:nvPr/>
            </p:nvSpPr>
            <p:spPr>
              <a:xfrm>
                <a:off x="814792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 dirty="0"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Completado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5" name="Text Box 23">
                <a:extLst>
                  <a:ext uri="{FF2B5EF4-FFF2-40B4-BE49-F238E27FC236}">
                    <a16:creationId xmlns:a16="http://schemas.microsoft.com/office/drawing/2014/main" id="{CED71D8C-5E19-8641-AD56-FF7AEB9874FE}"/>
                  </a:ext>
                </a:extLst>
              </p:cNvPr>
              <p:cNvSpPr txBox="1"/>
              <p:nvPr/>
            </p:nvSpPr>
            <p:spPr>
              <a:xfrm>
                <a:off x="244810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4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6" name="Text Box 23">
                <a:extLst>
                  <a:ext uri="{FF2B5EF4-FFF2-40B4-BE49-F238E27FC236}">
                    <a16:creationId xmlns:a16="http://schemas.microsoft.com/office/drawing/2014/main" id="{16AE4205-9E09-AD42-A18E-E1D15993B0BB}"/>
                  </a:ext>
                </a:extLst>
              </p:cNvPr>
              <p:cNvSpPr txBox="1"/>
              <p:nvPr/>
            </p:nvSpPr>
            <p:spPr>
              <a:xfrm>
                <a:off x="409553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6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7" name="Text Box 23">
                <a:extLst>
                  <a:ext uri="{FF2B5EF4-FFF2-40B4-BE49-F238E27FC236}">
                    <a16:creationId xmlns:a16="http://schemas.microsoft.com/office/drawing/2014/main" id="{BDB7390B-DAD5-7742-BB8E-885630444522}"/>
                  </a:ext>
                </a:extLst>
              </p:cNvPr>
              <p:cNvSpPr txBox="1"/>
              <p:nvPr/>
            </p:nvSpPr>
            <p:spPr>
              <a:xfrm>
                <a:off x="5766007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8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8" name="Text Box 23">
                <a:extLst>
                  <a:ext uri="{FF2B5EF4-FFF2-40B4-BE49-F238E27FC236}">
                    <a16:creationId xmlns:a16="http://schemas.microsoft.com/office/drawing/2014/main" id="{79ECD1C1-360C-414F-A099-05010F705D8F}"/>
                  </a:ext>
                </a:extLst>
              </p:cNvPr>
              <p:cNvSpPr txBox="1"/>
              <p:nvPr/>
            </p:nvSpPr>
            <p:spPr>
              <a:xfrm>
                <a:off x="7459519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10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-419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</p:grpSp>
      </p:grpSp>
      <p:sp>
        <p:nvSpPr>
          <p:cNvPr id="129" name="Subtitle 2">
            <a:extLst>
              <a:ext uri="{FF2B5EF4-FFF2-40B4-BE49-F238E27FC236}">
                <a16:creationId xmlns:a16="http://schemas.microsoft.com/office/drawing/2014/main" id="{DF229E66-3B55-334E-B6C9-6A89FBEFF634}"/>
              </a:ext>
            </a:extLst>
          </p:cNvPr>
          <p:cNvSpPr txBox="1">
            <a:spLocks/>
          </p:cNvSpPr>
          <p:nvPr/>
        </p:nvSpPr>
        <p:spPr>
          <a:xfrm>
            <a:off x="45788" y="5305548"/>
            <a:ext cx="1737696" cy="93041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4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CRONOGRAMA REAL DEL PROYECTO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20567A-AA45-7D4C-9F79-A2E01D1F1DC1}"/>
              </a:ext>
            </a:extLst>
          </p:cNvPr>
          <p:cNvCxnSpPr/>
          <p:nvPr/>
        </p:nvCxnSpPr>
        <p:spPr>
          <a:xfrm>
            <a:off x="0" y="3256547"/>
            <a:ext cx="12192000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22FC7558-115A-4869-9DF3-1698721DC391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DESEMPEÑOS DEL CRONOGRAMA</a:t>
            </a:r>
          </a:p>
        </p:txBody>
      </p:sp>
      <p:sp>
        <p:nvSpPr>
          <p:cNvPr id="133" name="Rectangle 7">
            <a:extLst>
              <a:ext uri="{FF2B5EF4-FFF2-40B4-BE49-F238E27FC236}">
                <a16:creationId xmlns:a16="http://schemas.microsoft.com/office/drawing/2014/main" id="{15F7759C-AFC6-4E54-8A91-8F6E785DCC1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9BABB5A-8FC4-404A-8E7A-670BEF8010F4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DESEMPEÑOS DEL CRONOGRAMA</a:t>
            </a:r>
          </a:p>
        </p:txBody>
      </p:sp>
      <p:sp>
        <p:nvSpPr>
          <p:cNvPr id="135" name="Parallelogram 134">
            <a:extLst>
              <a:ext uri="{FF2B5EF4-FFF2-40B4-BE49-F238E27FC236}">
                <a16:creationId xmlns:a16="http://schemas.microsoft.com/office/drawing/2014/main" id="{3D31CA73-AB07-4BDD-96B8-CE2F682C0DA6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80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424790"/>
              </p:ext>
            </p:extLst>
          </p:nvPr>
        </p:nvGraphicFramePr>
        <p:xfrm>
          <a:off x="130335" y="746677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379810"/>
            <a:ext cx="9759142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OBJETIVO INICIAL DE LOS ESTÁNDARES DE CALIDAD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DBA874-1CA9-3747-A12A-9D2529F9A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904904"/>
              </p:ext>
            </p:extLst>
          </p:nvPr>
        </p:nvGraphicFramePr>
        <p:xfrm>
          <a:off x="130335" y="2190075"/>
          <a:ext cx="11934705" cy="27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270075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1E3E23E8-FF7D-E348-B6D6-E12595B1F069}"/>
              </a:ext>
            </a:extLst>
          </p:cNvPr>
          <p:cNvSpPr txBox="1">
            <a:spLocks/>
          </p:cNvSpPr>
          <p:nvPr/>
        </p:nvSpPr>
        <p:spPr>
          <a:xfrm>
            <a:off x="-1" y="1823210"/>
            <a:ext cx="8262851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KPI PARA MEDIR EL ÉXITO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3A131C-8E8A-1B42-9475-0DCE20A688E3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303628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5" name="Subtitle 2">
            <a:extLst>
              <a:ext uri="{FF2B5EF4-FFF2-40B4-BE49-F238E27FC236}">
                <a16:creationId xmlns:a16="http://schemas.microsoft.com/office/drawing/2014/main" id="{483D6338-DB78-1443-A240-DE960A814336}"/>
              </a:ext>
            </a:extLst>
          </p:cNvPr>
          <p:cNvSpPr txBox="1">
            <a:spLocks/>
          </p:cNvSpPr>
          <p:nvPr/>
        </p:nvSpPr>
        <p:spPr>
          <a:xfrm>
            <a:off x="0" y="4923508"/>
            <a:ext cx="6966065" cy="38011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RESULTADO REAL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6433BB-4BAB-48C3-B52B-285E5EDFCCAF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DESEMPEÑO DE CALIDAD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77EBDE6B-332D-456F-9AD6-C318D9E6D4D0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CF384C-97C2-4B81-B6B8-7B1EE48B0629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DESEMPEÑO DE CALIDAD</a:t>
            </a:r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3D828089-A7D9-4AD2-A9F0-F361DB26FE21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58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130335" y="549927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METAS ORIGINALES DEL COSTO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E7487830-CA69-E24D-8024-54A0C8572FCE}"/>
              </a:ext>
            </a:extLst>
          </p:cNvPr>
          <p:cNvSpPr txBox="1">
            <a:spLocks/>
          </p:cNvSpPr>
          <p:nvPr/>
        </p:nvSpPr>
        <p:spPr>
          <a:xfrm>
            <a:off x="6561041" y="518207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GASTOS REALES DEL PRESUPUESTO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AE916EFE-22B4-2E4C-8C97-72C11A802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701804"/>
              </p:ext>
            </p:extLst>
          </p:nvPr>
        </p:nvGraphicFramePr>
        <p:xfrm>
          <a:off x="130335" y="975737"/>
          <a:ext cx="5369626" cy="5147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037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86995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PARTIDA PRESUPUESTARIA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COSTOS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181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176FE19-91EE-F84A-9289-37426A17D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797723"/>
              </p:ext>
            </p:extLst>
          </p:nvPr>
        </p:nvGraphicFramePr>
        <p:xfrm>
          <a:off x="6597135" y="975737"/>
          <a:ext cx="5369626" cy="5147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037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86995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PARTIDA PRESUPUESTARIA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COSTOS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181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61EE440-CB48-4C6B-A7A9-8B9DEF353395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DESEMPEÑO DEL PRESUPUESTO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49EDD509-C285-4481-8F74-D2B8DEB60459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B197E-4F0B-4E36-8E95-76691E9FD2B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DESEMPEÑO DEL PRESUPUESTO</a:t>
            </a: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8DDB13C3-94EC-4519-820D-E09C06D9D434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39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298031"/>
              </p:ext>
            </p:extLst>
          </p:nvPr>
        </p:nvGraphicFramePr>
        <p:xfrm>
          <a:off x="130335" y="87742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510558"/>
            <a:ext cx="10357658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¿EL PLAN ESTABA CLARAMENTE DEFINIDO Y COMUNICADO?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707973"/>
              </p:ext>
            </p:extLst>
          </p:nvPr>
        </p:nvGraphicFramePr>
        <p:xfrm>
          <a:off x="130335" y="284368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476819"/>
            <a:ext cx="10357658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¿FUE EL PLAN ADECUADO PARA ESTE PROYECTO?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369814"/>
              </p:ext>
            </p:extLst>
          </p:nvPr>
        </p:nvGraphicFramePr>
        <p:xfrm>
          <a:off x="130335" y="480665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412896"/>
            <a:ext cx="10357658" cy="37616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¿QUÉ SE PODRÍA HABER MEJORADO?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FB3F15D1-9770-4194-A13B-0FAA8DCE4F62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2DF5CA-A841-466C-B190-8B99F391AF3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 DE PROYECTO</a:t>
            </a: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DDDBC50F-5F29-4800-BD20-514B269DA27C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F92488-F2D3-4AF0-9796-01B05603A0BD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PLAN DE PROYECTO</a:t>
            </a:r>
          </a:p>
        </p:txBody>
      </p:sp>
    </p:spTree>
    <p:extLst>
      <p:ext uri="{BB962C8B-B14F-4D97-AF65-F5344CB8AC3E}">
        <p14:creationId xmlns:p14="http://schemas.microsoft.com/office/powerpoint/2010/main" val="2505396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063914"/>
              </p:ext>
            </p:extLst>
          </p:nvPr>
        </p:nvGraphicFramePr>
        <p:xfrm>
          <a:off x="130335" y="79614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-1" y="415831"/>
            <a:ext cx="11371811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FORTALEZAS DEL EQUIPO DEL PROYECTO: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541690"/>
              </p:ext>
            </p:extLst>
          </p:nvPr>
        </p:nvGraphicFramePr>
        <p:xfrm>
          <a:off x="130335" y="270144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-1" y="2334579"/>
            <a:ext cx="11371811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RELACIÓN CON EL CLIENTE: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-1" y="4179813"/>
            <a:ext cx="11371811" cy="37616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PROCESOS QUE FUNCIONARON BIEN: 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FF732FA9-A755-4CA6-9529-A3D4F8AD5A1C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2CF1227-5437-4F06-BAD3-54FDF301783A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¿QUÉ SALIÓ BIEN?</a:t>
            </a:r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BEEA2983-B5A2-49C5-A5B9-693880C2FCA3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603EAD-37A4-41F3-9CDB-A977DFBDA896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6. ¿QUÉ SALIÓ BIEN?</a:t>
            </a:r>
          </a:p>
        </p:txBody>
      </p:sp>
    </p:spTree>
    <p:extLst>
      <p:ext uri="{BB962C8B-B14F-4D97-AF65-F5344CB8AC3E}">
        <p14:creationId xmlns:p14="http://schemas.microsoft.com/office/powerpoint/2010/main" val="3832345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529827"/>
              </p:ext>
            </p:extLst>
          </p:nvPr>
        </p:nvGraphicFramePr>
        <p:xfrm>
          <a:off x="130335" y="81646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585655"/>
              </p:ext>
            </p:extLst>
          </p:nvPr>
        </p:nvGraphicFramePr>
        <p:xfrm>
          <a:off x="130335" y="270144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AA5E44F-765D-4F30-A21A-19158AC6BE96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7. ¿QUÉ PODRÍA HABER SIDO MEJOR?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868143E7-F7A4-49FA-8BD5-18433C80144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079F41-C0DC-4ADD-BF00-DA3DC1DBD7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¿QUÉ PODRÍA HABER SIDO MEJOR?</a:t>
            </a:r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id="{3745BBFC-AA03-4DFE-AC10-74828D9437A7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5FFADCD5-105B-4A58-BFF1-4CCFC3AC7367}"/>
              </a:ext>
            </a:extLst>
          </p:cNvPr>
          <p:cNvSpPr txBox="1">
            <a:spLocks/>
          </p:cNvSpPr>
          <p:nvPr/>
        </p:nvSpPr>
        <p:spPr>
          <a:xfrm>
            <a:off x="-1" y="4179813"/>
            <a:ext cx="9609513" cy="37616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PROCESOS QUE FUNCIONARON MAL: 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267816F1-008B-4A74-ABFC-804BB71BC26D}"/>
              </a:ext>
            </a:extLst>
          </p:cNvPr>
          <p:cNvSpPr txBox="1">
            <a:spLocks/>
          </p:cNvSpPr>
          <p:nvPr/>
        </p:nvSpPr>
        <p:spPr>
          <a:xfrm>
            <a:off x="-1" y="2334579"/>
            <a:ext cx="9609513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RELACIÓN CON EL CLIENTE: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65617F5A-E459-49C4-A6DA-EDA337FE7B4B}"/>
              </a:ext>
            </a:extLst>
          </p:cNvPr>
          <p:cNvSpPr txBox="1">
            <a:spLocks/>
          </p:cNvSpPr>
          <p:nvPr/>
        </p:nvSpPr>
        <p:spPr>
          <a:xfrm>
            <a:off x="-1" y="415831"/>
            <a:ext cx="9609513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es-419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DEBILIDADES DEL EQUIPO DEL PROYECTO:</a:t>
            </a:r>
          </a:p>
        </p:txBody>
      </p:sp>
    </p:spTree>
    <p:extLst>
      <p:ext uri="{BB962C8B-B14F-4D97-AF65-F5344CB8AC3E}">
        <p14:creationId xmlns:p14="http://schemas.microsoft.com/office/powerpoint/2010/main" val="37925196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Postmortem-Template_Powerpoint" id="{7311DD99-82AB-9943-A297-BA758AC8A205}" vid="{780E3C7B-C496-C744-B5E5-F25F2A3F41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IC-Project-Postmortem-Template_Powerpoint</Template>
  <TotalTime>37</TotalTime>
  <Words>574</Words>
  <Application>Microsoft Macintosh PowerPoint</Application>
  <PresentationFormat>Widescreen</PresentationFormat>
  <Paragraphs>212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Brittany Johnston</cp:lastModifiedBy>
  <cp:revision>7</cp:revision>
  <dcterms:created xsi:type="dcterms:W3CDTF">2020-06-12T18:00:34Z</dcterms:created>
  <dcterms:modified xsi:type="dcterms:W3CDTF">2024-01-31T20:25:17Z</dcterms:modified>
</cp:coreProperties>
</file>