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8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232" y="2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900&amp;utm_language=ES&amp;utm_source=template-powerpoint&amp;utm_medium=content&amp;utm_campaign=ic-Brand+Personality+Archetype-powerpoint-27900-es&amp;lpa=ic+Brand+Personality+Archetype+powerpoint+27900+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4612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ARQUETIPO DE LA PERSONALIDAD DE LA MARCA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99B0CF-303A-3F41-BC14-02D5525C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57275" y="248983"/>
            <a:ext cx="6428362" cy="6428362"/>
          </a:xfrm>
          <a:prstGeom prst="rect">
            <a:avLst/>
          </a:prstGeom>
          <a:effectLst>
            <a:outerShdw blurRad="248743" dist="60753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6F3319-6E0E-074B-9C44-ABBB9FECEA51}"/>
              </a:ext>
            </a:extLst>
          </p:cNvPr>
          <p:cNvSpPr txBox="1"/>
          <p:nvPr/>
        </p:nvSpPr>
        <p:spPr>
          <a:xfrm>
            <a:off x="300448" y="1093284"/>
            <a:ext cx="254975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es-419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BUSCA EL CUMPLIMIENTO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EXPLORADOR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libertad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SABIO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conocimiento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INOCENTE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seguridad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B1FBAF-23EC-A64D-9364-0A312E9AC5DE}"/>
              </a:ext>
            </a:extLst>
          </p:cNvPr>
          <p:cNvSpPr txBox="1"/>
          <p:nvPr/>
        </p:nvSpPr>
        <p:spPr>
          <a:xfrm>
            <a:off x="300448" y="3885314"/>
            <a:ext cx="277349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es-419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PROPORCIONA ESTABILIDAD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CREADOR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innovación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GOBERNANTE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control</a:t>
            </a:r>
          </a:p>
          <a:p>
            <a:pPr rtl="0"/>
            <a:r>
              <a:rPr lang="es-419" sz="1400" dirty="0">
                <a:latin typeface="Century Gothic" panose="020B0502020202020204" pitchFamily="34" charset="0"/>
              </a:rPr>
              <a:t>CUIDADOR</a:t>
            </a:r>
          </a:p>
          <a:p>
            <a:pPr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servicio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845D-0252-7F46-A352-B8422D6F936D}"/>
              </a:ext>
            </a:extLst>
          </p:cNvPr>
          <p:cNvSpPr txBox="1"/>
          <p:nvPr/>
        </p:nvSpPr>
        <p:spPr>
          <a:xfrm>
            <a:off x="8871626" y="1093284"/>
            <a:ext cx="273314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es-419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DEJA UN LEGADO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FORAJIDO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liberación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MAGO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energía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HÉROE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dominio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1D9DF3-A2E0-A14B-954D-1BB4E3BB4C23}"/>
              </a:ext>
            </a:extLst>
          </p:cNvPr>
          <p:cNvSpPr txBox="1"/>
          <p:nvPr/>
        </p:nvSpPr>
        <p:spPr>
          <a:xfrm>
            <a:off x="8463064" y="3885314"/>
            <a:ext cx="314170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es-419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SIGUE LA CONEXIÓN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AMANTE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intimidad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BUFÓN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placer</a:t>
            </a:r>
          </a:p>
          <a:p>
            <a:pPr algn="r" rtl="0"/>
            <a:r>
              <a:rPr lang="es-419" sz="1400" dirty="0">
                <a:latin typeface="Century Gothic" panose="020B0502020202020204" pitchFamily="34" charset="0"/>
              </a:rPr>
              <a:t>HOMBRE COMÚN</a:t>
            </a:r>
          </a:p>
          <a:p>
            <a:pPr algn="r" rtl="0">
              <a:spcAft>
                <a:spcPts val="600"/>
              </a:spcAft>
            </a:pPr>
            <a:r>
              <a:rPr lang="es-419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pertenencia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ADC13F81-132B-F5EC-4D1E-FCC2A334E8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344" y="128122"/>
            <a:ext cx="3141709" cy="36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23DEA91F-A122-FB47-8729-F959DCEF559E}" vid="{C4C112BF-DA0F-D54A-88B9-A71C953CD4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146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8</cp:revision>
  <dcterms:created xsi:type="dcterms:W3CDTF">2022-02-26T01:18:13Z</dcterms:created>
  <dcterms:modified xsi:type="dcterms:W3CDTF">2024-02-13T16:13:05Z</dcterms:modified>
</cp:coreProperties>
</file>