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20" r:id="rId2"/>
    <p:sldId id="327" r:id="rId3"/>
    <p:sldId id="321" r:id="rId4"/>
    <p:sldId id="322" r:id="rId5"/>
    <p:sldId id="324" r:id="rId6"/>
    <p:sldId id="325" r:id="rId7"/>
    <p:sldId id="326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C35"/>
    <a:srgbClr val="00BE32"/>
    <a:srgbClr val="20B9B3"/>
    <a:srgbClr val="F48735"/>
    <a:srgbClr val="F2BEAF"/>
    <a:srgbClr val="B6ECE9"/>
    <a:srgbClr val="E2F4C0"/>
    <a:srgbClr val="00BD9C"/>
    <a:srgbClr val="6AC0F1"/>
    <a:srgbClr val="EB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0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1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477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4680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55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110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257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159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7938&amp;utm_language=ES&amp;utm_source=template-powerpoint&amp;utm_medium=content&amp;utm_campaign=ic-Project+Management+Maturity+Model+Levels-powerpoint-27938-es&amp;lpa=ic+Project+Management+Maturity+Model+Levels+powerpoint+27938+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82C248E8-34F6-0545-9559-B225180AAEDA}"/>
              </a:ext>
            </a:extLst>
          </p:cNvPr>
          <p:cNvSpPr txBox="1"/>
          <p:nvPr/>
        </p:nvSpPr>
        <p:spPr>
          <a:xfrm>
            <a:off x="409776" y="202713"/>
            <a:ext cx="8666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PRESENTACIÓN DE NIVELES DE MADUREZ DE GESTIÓN DE PROYECTOS</a:t>
            </a:r>
          </a:p>
        </p:txBody>
      </p:sp>
      <p:pic>
        <p:nvPicPr>
          <p:cNvPr id="4" name="Picture 3" descr="Shape, background pattern&#10;&#10;Description automatically generated">
            <a:extLst>
              <a:ext uri="{FF2B5EF4-FFF2-40B4-BE49-F238E27FC236}">
                <a16:creationId xmlns:a16="http://schemas.microsoft.com/office/drawing/2014/main" id="{8A63947A-0D81-4A42-94F5-BFEC7ABA1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93" y="874100"/>
            <a:ext cx="4800600" cy="5803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956E8E-808B-1842-B823-B41F66CD278B}"/>
              </a:ext>
            </a:extLst>
          </p:cNvPr>
          <p:cNvSpPr/>
          <p:nvPr/>
        </p:nvSpPr>
        <p:spPr>
          <a:xfrm>
            <a:off x="870290" y="1598329"/>
            <a:ext cx="5345684" cy="4189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0"/>
            <a:r>
              <a:rPr lang="es-419" sz="2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INSTRUCCIONES</a:t>
            </a: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50000"/>
              </a:lnSpc>
            </a:pPr>
            <a:r>
              <a:rPr lang="es-419" sz="1700" dirty="0"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Utilice esta plantilla cuando haga presentaciones de la madurez de la gestión de proyectos a su organización. Puede personalizar la plantilla para cualquier modelo de madurez de gestión de proyectos de cinco o cuatro niveles. Esta herramienta también le permite agregar notas/viñetas a la diapositiva introductoria de cada nivel, así como personalizar cada diapositiva con su logotipo.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42CBEA-1816-2D4C-A06B-1CFBA5D9B7C3}"/>
              </a:ext>
            </a:extLst>
          </p:cNvPr>
          <p:cNvCxnSpPr>
            <a:cxnSpLocks/>
          </p:cNvCxnSpPr>
          <p:nvPr/>
        </p:nvCxnSpPr>
        <p:spPr>
          <a:xfrm>
            <a:off x="577516" y="1552074"/>
            <a:ext cx="0" cy="4307305"/>
          </a:xfrm>
          <a:prstGeom prst="line">
            <a:avLst/>
          </a:prstGeom>
          <a:ln w="539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ue and white logo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8CC60ED5-FCE0-5A28-108C-064081E37F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0126" y="253295"/>
            <a:ext cx="2152098" cy="42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82C248E8-34F6-0545-9559-B225180AAEDA}"/>
              </a:ext>
            </a:extLst>
          </p:cNvPr>
          <p:cNvSpPr txBox="1"/>
          <p:nvPr/>
        </p:nvSpPr>
        <p:spPr>
          <a:xfrm>
            <a:off x="409776" y="202713"/>
            <a:ext cx="10195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NIVELES DE MADUREZ DE LA GESTIÓN DE PROYECTOS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F2ECCDC-53C7-DE41-BC38-DE442EC23857}"/>
              </a:ext>
            </a:extLst>
          </p:cNvPr>
          <p:cNvSpPr/>
          <p:nvPr/>
        </p:nvSpPr>
        <p:spPr>
          <a:xfrm>
            <a:off x="1323621" y="4457398"/>
            <a:ext cx="2834640" cy="1188720"/>
          </a:xfrm>
          <a:prstGeom prst="rect">
            <a:avLst/>
          </a:prstGeom>
          <a:solidFill>
            <a:srgbClr val="D24C35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es-419" sz="2900">
                <a:latin typeface="Century Gothic" panose="020B0502020202020204" pitchFamily="34" charset="0"/>
              </a:rPr>
              <a:t>Nivel </a:t>
            </a:r>
            <a:r>
              <a:rPr lang="es-419" sz="480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84BEACA-D176-EA44-A82A-A6835A32C1E7}"/>
              </a:ext>
            </a:extLst>
          </p:cNvPr>
          <p:cNvSpPr/>
          <p:nvPr/>
        </p:nvSpPr>
        <p:spPr>
          <a:xfrm>
            <a:off x="3229612" y="3624228"/>
            <a:ext cx="2834640" cy="1188720"/>
          </a:xfrm>
          <a:prstGeom prst="rect">
            <a:avLst/>
          </a:prstGeom>
          <a:solidFill>
            <a:srgbClr val="F48735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es-419" sz="2900">
                <a:latin typeface="Century Gothic" panose="020B0502020202020204" pitchFamily="34" charset="0"/>
              </a:rPr>
              <a:t>Nivel </a:t>
            </a:r>
            <a:r>
              <a:rPr lang="es-419" sz="480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01BCD0E-369F-7440-BE8D-A2AA08F9642C}"/>
              </a:ext>
            </a:extLst>
          </p:cNvPr>
          <p:cNvSpPr/>
          <p:nvPr/>
        </p:nvSpPr>
        <p:spPr>
          <a:xfrm>
            <a:off x="5135603" y="2791058"/>
            <a:ext cx="2834640" cy="11887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es-419" sz="2900">
                <a:latin typeface="Century Gothic" panose="020B0502020202020204" pitchFamily="34" charset="0"/>
              </a:rPr>
              <a:t>Nivel </a:t>
            </a:r>
            <a:r>
              <a:rPr lang="es-419" sz="480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81F20A4-5D75-A949-91F4-1912C1338A68}"/>
              </a:ext>
            </a:extLst>
          </p:cNvPr>
          <p:cNvSpPr/>
          <p:nvPr/>
        </p:nvSpPr>
        <p:spPr>
          <a:xfrm>
            <a:off x="7041594" y="1957888"/>
            <a:ext cx="2834640" cy="1188720"/>
          </a:xfrm>
          <a:prstGeom prst="rect">
            <a:avLst/>
          </a:prstGeom>
          <a:solidFill>
            <a:srgbClr val="20B9B3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es-419" sz="2900">
                <a:latin typeface="Century Gothic" panose="020B0502020202020204" pitchFamily="34" charset="0"/>
              </a:rPr>
              <a:t>Nivel </a:t>
            </a:r>
            <a:r>
              <a:rPr lang="es-419" sz="480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3A1AB2D-7DC7-2E4E-9456-563385870553}"/>
              </a:ext>
            </a:extLst>
          </p:cNvPr>
          <p:cNvSpPr/>
          <p:nvPr/>
        </p:nvSpPr>
        <p:spPr>
          <a:xfrm>
            <a:off x="8947585" y="951759"/>
            <a:ext cx="2834640" cy="1188720"/>
          </a:xfrm>
          <a:prstGeom prst="rect">
            <a:avLst/>
          </a:prstGeom>
          <a:solidFill>
            <a:srgbClr val="00BE32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es-419" sz="2900">
                <a:latin typeface="Century Gothic" panose="020B0502020202020204" pitchFamily="34" charset="0"/>
              </a:rPr>
              <a:t>Nivel </a:t>
            </a:r>
            <a:r>
              <a:rPr lang="es-419" sz="4800">
                <a:latin typeface="Century Gothic" panose="020B0502020202020204" pitchFamily="34" charset="0"/>
              </a:rPr>
              <a:t>5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BA75C8C-4729-6B43-94B5-2655FD1169D6}"/>
              </a:ext>
            </a:extLst>
          </p:cNvPr>
          <p:cNvCxnSpPr>
            <a:cxnSpLocks/>
          </p:cNvCxnSpPr>
          <p:nvPr/>
        </p:nvCxnSpPr>
        <p:spPr>
          <a:xfrm flipV="1">
            <a:off x="1049363" y="1124718"/>
            <a:ext cx="0" cy="4826903"/>
          </a:xfrm>
          <a:prstGeom prst="straightConnector1">
            <a:avLst/>
          </a:prstGeom>
          <a:ln w="53975">
            <a:gradFill>
              <a:gsLst>
                <a:gs pos="0">
                  <a:srgbClr val="D24C35"/>
                </a:gs>
                <a:gs pos="27000">
                  <a:srgbClr val="F48735"/>
                </a:gs>
                <a:gs pos="78016">
                  <a:srgbClr val="20B9B3"/>
                </a:gs>
                <a:gs pos="52000">
                  <a:srgbClr val="FFC000"/>
                </a:gs>
                <a:gs pos="100000">
                  <a:srgbClr val="00BE32"/>
                </a:gs>
              </a:gsLst>
              <a:lin ang="5400000" scaled="1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5AF8527-4E6D-D94A-9156-6F1D70A00690}"/>
              </a:ext>
            </a:extLst>
          </p:cNvPr>
          <p:cNvCxnSpPr>
            <a:cxnSpLocks/>
          </p:cNvCxnSpPr>
          <p:nvPr/>
        </p:nvCxnSpPr>
        <p:spPr>
          <a:xfrm>
            <a:off x="1049363" y="5951621"/>
            <a:ext cx="10819414" cy="0"/>
          </a:xfrm>
          <a:prstGeom prst="straightConnector1">
            <a:avLst/>
          </a:prstGeom>
          <a:ln w="53975">
            <a:gradFill>
              <a:gsLst>
                <a:gs pos="0">
                  <a:srgbClr val="D24C35"/>
                </a:gs>
                <a:gs pos="27000">
                  <a:srgbClr val="F48735"/>
                </a:gs>
                <a:gs pos="78016">
                  <a:srgbClr val="20B9B3"/>
                </a:gs>
                <a:gs pos="52000">
                  <a:srgbClr val="FFC000"/>
                </a:gs>
                <a:gs pos="100000">
                  <a:srgbClr val="00BE32"/>
                </a:gs>
              </a:gsLst>
              <a:lin ang="0" scaled="0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740A961-F81D-DA47-A1D8-79A72B2EDC30}"/>
              </a:ext>
            </a:extLst>
          </p:cNvPr>
          <p:cNvSpPr/>
          <p:nvPr/>
        </p:nvSpPr>
        <p:spPr>
          <a:xfrm>
            <a:off x="866274" y="5739063"/>
            <a:ext cx="360947" cy="360947"/>
          </a:xfrm>
          <a:prstGeom prst="ellipse">
            <a:avLst/>
          </a:prstGeom>
          <a:solidFill>
            <a:srgbClr val="D24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BC2A9D-2B10-3545-9CB5-BA856453694C}"/>
              </a:ext>
            </a:extLst>
          </p:cNvPr>
          <p:cNvSpPr txBox="1"/>
          <p:nvPr/>
        </p:nvSpPr>
        <p:spPr>
          <a:xfrm rot="16200000">
            <a:off x="-705531" y="3093030"/>
            <a:ext cx="281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3200" spc="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MADUREZ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87D89F-B878-6D4A-9C1A-A413BB6567FF}"/>
              </a:ext>
            </a:extLst>
          </p:cNvPr>
          <p:cNvSpPr txBox="1"/>
          <p:nvPr/>
        </p:nvSpPr>
        <p:spPr>
          <a:xfrm>
            <a:off x="5188504" y="6011161"/>
            <a:ext cx="281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3200" spc="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HORA</a:t>
            </a:r>
          </a:p>
        </p:txBody>
      </p:sp>
    </p:spTree>
    <p:extLst>
      <p:ext uri="{BB962C8B-B14F-4D97-AF65-F5344CB8AC3E}">
        <p14:creationId xmlns:p14="http://schemas.microsoft.com/office/powerpoint/2010/main" val="263550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33A4A875-F70E-4F47-9EA7-0F1DE4C82FAE}"/>
              </a:ext>
            </a:extLst>
          </p:cNvPr>
          <p:cNvSpPr/>
          <p:nvPr/>
        </p:nvSpPr>
        <p:spPr>
          <a:xfrm>
            <a:off x="494197" y="820982"/>
            <a:ext cx="10972800" cy="738478"/>
          </a:xfrm>
          <a:prstGeom prst="rect">
            <a:avLst/>
          </a:prstGeom>
          <a:solidFill>
            <a:srgbClr val="D24C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es-419" sz="4400">
                <a:latin typeface="Century Gothic" panose="020B0502020202020204" pitchFamily="34" charset="0"/>
              </a:rPr>
              <a:t>INGRESAR TEXTO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B979EE6-CC5A-104B-AC3C-55156CE7AE0F}"/>
              </a:ext>
            </a:extLst>
          </p:cNvPr>
          <p:cNvSpPr/>
          <p:nvPr/>
        </p:nvSpPr>
        <p:spPr>
          <a:xfrm>
            <a:off x="494197" y="1559170"/>
            <a:ext cx="10972800" cy="548640"/>
          </a:xfrm>
          <a:prstGeom prst="rect">
            <a:avLst/>
          </a:prstGeom>
          <a:gradFill>
            <a:gsLst>
              <a:gs pos="14000">
                <a:srgbClr val="D24C35"/>
              </a:gs>
              <a:gs pos="100000">
                <a:srgbClr val="F2BEAF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es-419" sz="2800">
                <a:solidFill>
                  <a:schemeClr val="tx1"/>
                </a:solidFill>
                <a:latin typeface="Century Gothic" panose="020B0502020202020204" pitchFamily="34" charset="0"/>
              </a:rPr>
              <a:t>subtítulo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2BED20C-3D29-B14E-81BD-3515BF416363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uno</a:t>
            </a:r>
          </a:p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dos</a:t>
            </a:r>
          </a:p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tres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F0577-C938-7048-93E7-8B15B5B427FC}"/>
              </a:ext>
            </a:extLst>
          </p:cNvPr>
          <p:cNvSpPr txBox="1"/>
          <p:nvPr/>
        </p:nvSpPr>
        <p:spPr>
          <a:xfrm>
            <a:off x="725003" y="808688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es-419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Nivel uno</a:t>
            </a:r>
          </a:p>
        </p:txBody>
      </p:sp>
    </p:spTree>
    <p:extLst>
      <p:ext uri="{BB962C8B-B14F-4D97-AF65-F5344CB8AC3E}">
        <p14:creationId xmlns:p14="http://schemas.microsoft.com/office/powerpoint/2010/main" val="37362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F0B6E772-4783-3B41-BF4B-9DCB9137D4E0}"/>
              </a:ext>
            </a:extLst>
          </p:cNvPr>
          <p:cNvSpPr/>
          <p:nvPr/>
        </p:nvSpPr>
        <p:spPr>
          <a:xfrm>
            <a:off x="494197" y="806926"/>
            <a:ext cx="10972800" cy="738478"/>
          </a:xfrm>
          <a:prstGeom prst="rect">
            <a:avLst/>
          </a:prstGeom>
          <a:solidFill>
            <a:srgbClr val="F487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es-419" sz="4400">
                <a:latin typeface="Century Gothic" panose="020B0502020202020204" pitchFamily="34" charset="0"/>
              </a:rPr>
              <a:t>INGRESAR TEXTO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37F68E7-3D08-2C4F-9410-DA4AB807CD25}"/>
              </a:ext>
            </a:extLst>
          </p:cNvPr>
          <p:cNvSpPr/>
          <p:nvPr/>
        </p:nvSpPr>
        <p:spPr>
          <a:xfrm>
            <a:off x="494197" y="1545114"/>
            <a:ext cx="10972800" cy="548640"/>
          </a:xfrm>
          <a:prstGeom prst="rect">
            <a:avLst/>
          </a:prstGeom>
          <a:gradFill>
            <a:gsLst>
              <a:gs pos="29000">
                <a:srgbClr val="F48735"/>
              </a:gs>
              <a:gs pos="100000">
                <a:srgbClr val="FFC19B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es-419" sz="2800">
                <a:solidFill>
                  <a:schemeClr val="tx1"/>
                </a:solidFill>
                <a:latin typeface="Century Gothic" panose="020B0502020202020204" pitchFamily="34" charset="0"/>
              </a:rPr>
              <a:t>subtítulo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098923-4218-0847-94E5-DB01333C8CDE}"/>
              </a:ext>
            </a:extLst>
          </p:cNvPr>
          <p:cNvSpPr txBox="1"/>
          <p:nvPr/>
        </p:nvSpPr>
        <p:spPr>
          <a:xfrm>
            <a:off x="725003" y="808687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es-419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Nivel dos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D22A1FD-2026-8F43-BB54-D461FBDBAD58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uno</a:t>
            </a:r>
          </a:p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dos</a:t>
            </a:r>
          </a:p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tres</a:t>
            </a:r>
          </a:p>
        </p:txBody>
      </p:sp>
    </p:spTree>
    <p:extLst>
      <p:ext uri="{BB962C8B-B14F-4D97-AF65-F5344CB8AC3E}">
        <p14:creationId xmlns:p14="http://schemas.microsoft.com/office/powerpoint/2010/main" val="217808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8F2ECCDC-53C7-DE41-BC38-DE442EC23857}"/>
              </a:ext>
            </a:extLst>
          </p:cNvPr>
          <p:cNvSpPr/>
          <p:nvPr/>
        </p:nvSpPr>
        <p:spPr>
          <a:xfrm>
            <a:off x="494197" y="806926"/>
            <a:ext cx="10972800" cy="73847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b" anchorCtr="0"/>
          <a:lstStyle/>
          <a:p>
            <a:pPr algn="r" rtl="0"/>
            <a:r>
              <a:rPr lang="es-419" sz="4400">
                <a:latin typeface="Century Gothic" panose="020B0502020202020204" pitchFamily="34" charset="0"/>
              </a:rPr>
              <a:t>INGRESAR TEXTO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098833-47A7-AE44-9B8E-6CF9DC3D8BD6}"/>
              </a:ext>
            </a:extLst>
          </p:cNvPr>
          <p:cNvSpPr/>
          <p:nvPr/>
        </p:nvSpPr>
        <p:spPr>
          <a:xfrm>
            <a:off x="494197" y="1545114"/>
            <a:ext cx="10972800" cy="548640"/>
          </a:xfrm>
          <a:prstGeom prst="rect">
            <a:avLst/>
          </a:prstGeom>
          <a:gradFill>
            <a:gsLst>
              <a:gs pos="2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es-419" sz="2800">
                <a:solidFill>
                  <a:schemeClr val="tx1"/>
                </a:solidFill>
                <a:latin typeface="Century Gothic" panose="020B0502020202020204" pitchFamily="34" charset="0"/>
              </a:rPr>
              <a:t>subtítulo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042E8B-E71F-B943-8D1A-A606FE0E98A2}"/>
              </a:ext>
            </a:extLst>
          </p:cNvPr>
          <p:cNvSpPr txBox="1"/>
          <p:nvPr/>
        </p:nvSpPr>
        <p:spPr>
          <a:xfrm>
            <a:off x="725003" y="806926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es-419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Nivel tres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20F801-0B5E-604C-A95B-000A7DDE5424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uno</a:t>
            </a:r>
          </a:p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dos</a:t>
            </a:r>
          </a:p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tres</a:t>
            </a:r>
          </a:p>
        </p:txBody>
      </p:sp>
    </p:spTree>
    <p:extLst>
      <p:ext uri="{BB962C8B-B14F-4D97-AF65-F5344CB8AC3E}">
        <p14:creationId xmlns:p14="http://schemas.microsoft.com/office/powerpoint/2010/main" val="129080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0A0D0A0-5A89-8545-A703-28527FD02657}"/>
              </a:ext>
            </a:extLst>
          </p:cNvPr>
          <p:cNvSpPr/>
          <p:nvPr/>
        </p:nvSpPr>
        <p:spPr>
          <a:xfrm>
            <a:off x="494197" y="808687"/>
            <a:ext cx="10972800" cy="738478"/>
          </a:xfrm>
          <a:prstGeom prst="rect">
            <a:avLst/>
          </a:prstGeom>
          <a:solidFill>
            <a:srgbClr val="20B9B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es-419" sz="4400">
                <a:ln w="15875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INGRESAR TEXTO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6B027E8-A01A-9B44-A0F2-CB4A8F83E786}"/>
              </a:ext>
            </a:extLst>
          </p:cNvPr>
          <p:cNvSpPr/>
          <p:nvPr/>
        </p:nvSpPr>
        <p:spPr>
          <a:xfrm>
            <a:off x="494197" y="1546875"/>
            <a:ext cx="10972800" cy="548640"/>
          </a:xfrm>
          <a:prstGeom prst="rect">
            <a:avLst/>
          </a:prstGeom>
          <a:gradFill>
            <a:gsLst>
              <a:gs pos="28000">
                <a:srgbClr val="20B9B3"/>
              </a:gs>
              <a:gs pos="100000">
                <a:srgbClr val="B6ECE9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es-419" sz="2800">
                <a:solidFill>
                  <a:schemeClr val="tx1"/>
                </a:solidFill>
                <a:latin typeface="Century Gothic" panose="020B0502020202020204" pitchFamily="34" charset="0"/>
              </a:rPr>
              <a:t>subtítulo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78B303-6856-D646-AD01-2C4F89A11818}"/>
              </a:ext>
            </a:extLst>
          </p:cNvPr>
          <p:cNvSpPr txBox="1"/>
          <p:nvPr/>
        </p:nvSpPr>
        <p:spPr>
          <a:xfrm>
            <a:off x="725003" y="802082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es-419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Nivel cuatro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05F2AF-41D9-2740-A420-6382BCFBDDFB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uno</a:t>
            </a:r>
          </a:p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dos</a:t>
            </a:r>
          </a:p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tres</a:t>
            </a:r>
          </a:p>
        </p:txBody>
      </p:sp>
    </p:spTree>
    <p:extLst>
      <p:ext uri="{BB962C8B-B14F-4D97-AF65-F5344CB8AC3E}">
        <p14:creationId xmlns:p14="http://schemas.microsoft.com/office/powerpoint/2010/main" val="311003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10E4FDE-2BBE-EA43-9078-41467D41BE07}"/>
              </a:ext>
            </a:extLst>
          </p:cNvPr>
          <p:cNvSpPr/>
          <p:nvPr/>
        </p:nvSpPr>
        <p:spPr>
          <a:xfrm>
            <a:off x="494197" y="808688"/>
            <a:ext cx="10972800" cy="738478"/>
          </a:xfrm>
          <a:prstGeom prst="rect">
            <a:avLst/>
          </a:prstGeom>
          <a:solidFill>
            <a:srgbClr val="00BE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es-419" sz="4400">
                <a:latin typeface="Century Gothic" panose="020B0502020202020204" pitchFamily="34" charset="0"/>
              </a:rPr>
              <a:t>INGRESAR TEXTO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94103C-4CF7-794B-969B-83C5AE92C646}"/>
              </a:ext>
            </a:extLst>
          </p:cNvPr>
          <p:cNvSpPr/>
          <p:nvPr/>
        </p:nvSpPr>
        <p:spPr>
          <a:xfrm>
            <a:off x="494197" y="1546876"/>
            <a:ext cx="10972800" cy="548640"/>
          </a:xfrm>
          <a:prstGeom prst="rect">
            <a:avLst/>
          </a:prstGeom>
          <a:gradFill>
            <a:gsLst>
              <a:gs pos="35000">
                <a:srgbClr val="00BE32"/>
              </a:gs>
              <a:gs pos="100000">
                <a:srgbClr val="E2F4C0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es-419" sz="2800">
                <a:solidFill>
                  <a:schemeClr val="tx1"/>
                </a:solidFill>
                <a:latin typeface="Century Gothic" panose="020B0502020202020204" pitchFamily="34" charset="0"/>
              </a:rPr>
              <a:t>subtítulo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AFF7C4E-55F5-C243-9F3B-D86E37EF9877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uno</a:t>
            </a:r>
          </a:p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dos</a:t>
            </a:r>
          </a:p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es-419" sz="1600">
                <a:solidFill>
                  <a:schemeClr val="tx1"/>
                </a:solidFill>
                <a:latin typeface="Century Gothic" panose="020B0502020202020204" pitchFamily="34" charset="0"/>
              </a:rPr>
              <a:t>Viñeta tres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47BE9A-5E51-3E4D-BA36-04239184B3A3}"/>
              </a:ext>
            </a:extLst>
          </p:cNvPr>
          <p:cNvSpPr txBox="1"/>
          <p:nvPr/>
        </p:nvSpPr>
        <p:spPr>
          <a:xfrm>
            <a:off x="725003" y="820982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es-419" sz="440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Nivel cinco</a:t>
            </a:r>
          </a:p>
        </p:txBody>
      </p:sp>
    </p:spTree>
    <p:extLst>
      <p:ext uri="{BB962C8B-B14F-4D97-AF65-F5344CB8AC3E}">
        <p14:creationId xmlns:p14="http://schemas.microsoft.com/office/powerpoint/2010/main" val="21763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99077AB-E260-4EB0-8263-848C85E8B6EB}" vid="{FF925A25-836C-4E47-9E75-88ED6AF92D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IC-Agile-Maturity-Assessment-Presentation-Template_PowerPoint - sr edit</Template>
  <TotalTime>3212</TotalTime>
  <Words>260</Words>
  <Application>Microsoft Macintosh PowerPoint</Application>
  <PresentationFormat>Widescreen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Allison Okonczak</cp:lastModifiedBy>
  <cp:revision>22</cp:revision>
  <cp:lastPrinted>2020-08-31T22:23:58Z</cp:lastPrinted>
  <dcterms:created xsi:type="dcterms:W3CDTF">2021-07-27T17:38:02Z</dcterms:created>
  <dcterms:modified xsi:type="dcterms:W3CDTF">2024-03-12T18:18:49Z</dcterms:modified>
</cp:coreProperties>
</file>