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356" r:id="rId3"/>
    <p:sldId id="354" r:id="rId4"/>
    <p:sldId id="316" r:id="rId5"/>
    <p:sldId id="353" r:id="rId6"/>
    <p:sldId id="355" r:id="rId7"/>
    <p:sldId id="349" r:id="rId8"/>
    <p:sldId id="35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0E199-CE2D-4E01-920F-349AF616C0AF}" v="64" dt="2023-09-24T16:56:42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132" y="19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0D0E199-CE2D-4E01-920F-349AF616C0AF}"/>
    <pc:docChg chg="undo custSel addSld delSld modSld">
      <pc:chgData name="Bess Dunlevy" userId="dd4b9a8537dbe9d0" providerId="LiveId" clId="{30D0E199-CE2D-4E01-920F-349AF616C0AF}" dt="2023-09-24T16:58:53.860" v="878" actId="1076"/>
      <pc:docMkLst>
        <pc:docMk/>
      </pc:docMkLst>
      <pc:sldChg chg="addSp delSp modSp mod">
        <pc:chgData name="Bess Dunlevy" userId="dd4b9a8537dbe9d0" providerId="LiveId" clId="{30D0E199-CE2D-4E01-920F-349AF616C0AF}" dt="2023-09-24T16:58:53.860" v="878" actId="1076"/>
        <pc:sldMkLst>
          <pc:docMk/>
          <pc:sldMk cId="1750150145" sldId="258"/>
        </pc:sldMkLst>
        <pc:spChg chg="del">
          <ac:chgData name="Bess Dunlevy" userId="dd4b9a8537dbe9d0" providerId="LiveId" clId="{30D0E199-CE2D-4E01-920F-349AF616C0AF}" dt="2023-09-24T16:30:39.721" v="0" actId="478"/>
          <ac:spMkLst>
            <pc:docMk/>
            <pc:sldMk cId="1750150145" sldId="258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30:40.380" v="1" actId="478"/>
          <ac:spMkLst>
            <pc:docMk/>
            <pc:sldMk cId="1750150145" sldId="258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58:53.860" v="878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0D0E199-CE2D-4E01-920F-349AF616C0AF}" dt="2023-09-24T16:58:41.363" v="874" actId="14100"/>
          <ac:spMkLst>
            <pc:docMk/>
            <pc:sldMk cId="1750150145" sldId="258"/>
            <ac:spMk id="11" creationId="{D25B69A5-3B0C-C540-8CC8-9794435EA004}"/>
          </ac:spMkLst>
        </pc:spChg>
        <pc:spChg chg="mod">
          <ac:chgData name="Bess Dunlevy" userId="dd4b9a8537dbe9d0" providerId="LiveId" clId="{30D0E199-CE2D-4E01-920F-349AF616C0AF}" dt="2023-09-24T16:53:53.782" v="864" actId="207"/>
          <ac:spMkLst>
            <pc:docMk/>
            <pc:sldMk cId="1750150145" sldId="258"/>
            <ac:spMk id="15" creationId="{BFDED863-2973-1644-9532-648285F6B0E9}"/>
          </ac:spMkLst>
        </pc:spChg>
        <pc:spChg chg="mod">
          <ac:chgData name="Bess Dunlevy" userId="dd4b9a8537dbe9d0" providerId="LiveId" clId="{30D0E199-CE2D-4E01-920F-349AF616C0AF}" dt="2023-09-24T16:53:26.080" v="860" actId="207"/>
          <ac:spMkLst>
            <pc:docMk/>
            <pc:sldMk cId="1750150145" sldId="258"/>
            <ac:spMk id="16" creationId="{8A17C04B-3B6F-B640-8C13-8A28DEB19342}"/>
          </ac:spMkLst>
        </pc:spChg>
        <pc:graphicFrameChg chg="mod modGraphic">
          <ac:chgData name="Bess Dunlevy" userId="dd4b9a8537dbe9d0" providerId="LiveId" clId="{30D0E199-CE2D-4E01-920F-349AF616C0AF}" dt="2023-09-24T16:34:57.846" v="109" actId="255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 modCrop">
          <ac:chgData name="Bess Dunlevy" userId="dd4b9a8537dbe9d0" providerId="LiveId" clId="{30D0E199-CE2D-4E01-920F-349AF616C0AF}" dt="2023-09-24T16:34:15.464" v="99" actId="732"/>
          <ac:picMkLst>
            <pc:docMk/>
            <pc:sldMk cId="1750150145" sldId="258"/>
            <ac:picMk id="5" creationId="{5124D091-4C9E-893A-D38B-FF2FBA48819F}"/>
          </ac:picMkLst>
        </pc:picChg>
        <pc:picChg chg="mod">
          <ac:chgData name="Bess Dunlevy" userId="dd4b9a8537dbe9d0" providerId="LiveId" clId="{30D0E199-CE2D-4E01-920F-349AF616C0AF}" dt="2023-09-24T16:58:43.875" v="875" actId="14100"/>
          <ac:picMkLst>
            <pc:docMk/>
            <pc:sldMk cId="1750150145" sldId="258"/>
            <ac:picMk id="6" creationId="{011ABEA2-A0A4-2545-BC5F-D7F8CEFC99DC}"/>
          </ac:picMkLst>
        </pc:picChg>
        <pc:cxnChg chg="mod">
          <ac:chgData name="Bess Dunlevy" userId="dd4b9a8537dbe9d0" providerId="LiveId" clId="{30D0E199-CE2D-4E01-920F-349AF616C0AF}" dt="2023-09-24T16:58:51.972" v="877" actId="14100"/>
          <ac:cxnSpMkLst>
            <pc:docMk/>
            <pc:sldMk cId="1750150145" sldId="258"/>
            <ac:cxnSpMk id="3" creationId="{75C502E9-323D-6147-AE85-54814FCF265C}"/>
          </ac:cxnSpMkLst>
        </pc:cxnChg>
      </pc:sldChg>
      <pc:sldChg chg="del">
        <pc:chgData name="Bess Dunlevy" userId="dd4b9a8537dbe9d0" providerId="LiveId" clId="{30D0E199-CE2D-4E01-920F-349AF616C0AF}" dt="2023-09-24T16:37:52.068" v="318" actId="47"/>
        <pc:sldMkLst>
          <pc:docMk/>
          <pc:sldMk cId="1599595947" sldId="309"/>
        </pc:sldMkLst>
      </pc:sldChg>
      <pc:sldChg chg="addSp delSp modSp mod">
        <pc:chgData name="Bess Dunlevy" userId="dd4b9a8537dbe9d0" providerId="LiveId" clId="{30D0E199-CE2D-4E01-920F-349AF616C0AF}" dt="2023-09-24T16:46:41.897" v="576" actId="27918"/>
        <pc:sldMkLst>
          <pc:docMk/>
          <pc:sldMk cId="1521696607" sldId="316"/>
        </pc:sldMkLst>
        <pc:spChg chg="del">
          <ac:chgData name="Bess Dunlevy" userId="dd4b9a8537dbe9d0" providerId="LiveId" clId="{30D0E199-CE2D-4E01-920F-349AF616C0AF}" dt="2023-09-24T16:43:37.758" v="514" actId="478"/>
          <ac:spMkLst>
            <pc:docMk/>
            <pc:sldMk cId="1521696607" sldId="316"/>
            <ac:spMk id="3" creationId="{77E74F45-CCF3-3E40-A924-8F9ECBEA7B95}"/>
          </ac:spMkLst>
        </pc:spChg>
        <pc:spChg chg="add mod">
          <ac:chgData name="Bess Dunlevy" userId="dd4b9a8537dbe9d0" providerId="LiveId" clId="{30D0E199-CE2D-4E01-920F-349AF616C0AF}" dt="2023-09-24T16:43:53.339" v="551" actId="20577"/>
          <ac:spMkLst>
            <pc:docMk/>
            <pc:sldMk cId="1521696607" sldId="316"/>
            <ac:spMk id="4" creationId="{6EEA5B52-F8D6-3D41-8F32-D96E17FE42B3}"/>
          </ac:spMkLst>
        </pc:spChg>
        <pc:spChg chg="del">
          <ac:chgData name="Bess Dunlevy" userId="dd4b9a8537dbe9d0" providerId="LiveId" clId="{30D0E199-CE2D-4E01-920F-349AF616C0AF}" dt="2023-09-24T16:43:34.437" v="513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3:33.510" v="5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44:50.657" v="555" actId="207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01.389" v="871" actId="478"/>
        <pc:sldMkLst>
          <pc:docMk/>
          <pc:sldMk cId="3424029325" sldId="349"/>
        </pc:sldMkLst>
        <pc:spChg chg="add del mod">
          <ac:chgData name="Bess Dunlevy" userId="dd4b9a8537dbe9d0" providerId="LiveId" clId="{30D0E199-CE2D-4E01-920F-349AF616C0AF}" dt="2023-09-24T16:49:30.302" v="676"/>
          <ac:spMkLst>
            <pc:docMk/>
            <pc:sldMk cId="3424029325" sldId="349"/>
            <ac:spMk id="3" creationId="{5F823526-4E4A-F22F-8121-B8D9202BD85A}"/>
          </ac:spMkLst>
        </pc:spChg>
        <pc:spChg chg="add mod">
          <ac:chgData name="Bess Dunlevy" userId="dd4b9a8537dbe9d0" providerId="LiveId" clId="{30D0E199-CE2D-4E01-920F-349AF616C0AF}" dt="2023-09-24T16:50:05.733" v="736" actId="20577"/>
          <ac:spMkLst>
            <pc:docMk/>
            <pc:sldMk cId="3424029325" sldId="349"/>
            <ac:spMk id="4" creationId="{A9EDBDCF-7A3C-C645-BDFE-166A1128C7F9}"/>
          </ac:spMkLst>
        </pc:spChg>
        <pc:spChg chg="del">
          <ac:chgData name="Bess Dunlevy" userId="dd4b9a8537dbe9d0" providerId="LiveId" clId="{30D0E199-CE2D-4E01-920F-349AF616C0AF}" dt="2023-09-24T16:49:32.924" v="677" actId="478"/>
          <ac:spMkLst>
            <pc:docMk/>
            <pc:sldMk cId="3424029325" sldId="349"/>
            <ac:spMk id="5" creationId="{26A56DBC-8DFF-C840-94CF-12A4FFA0D01A}"/>
          </ac:spMkLst>
        </pc:spChg>
        <pc:spChg chg="del">
          <ac:chgData name="Bess Dunlevy" userId="dd4b9a8537dbe9d0" providerId="LiveId" clId="{30D0E199-CE2D-4E01-920F-349AF616C0AF}" dt="2023-09-24T16:49:35.040" v="678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9:35.725" v="679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50:33.823" v="739" actId="14100"/>
          <ac:graphicFrameMkLst>
            <pc:docMk/>
            <pc:sldMk cId="3424029325" sldId="349"/>
            <ac:graphicFrameMk id="2" creationId="{B0C6BBAC-887C-CB4C-8B5D-B2106F18D00A}"/>
          </ac:graphicFrameMkLst>
        </pc:graphicFrameChg>
        <pc:picChg chg="add del mod ord">
          <ac:chgData name="Bess Dunlevy" userId="dd4b9a8537dbe9d0" providerId="LiveId" clId="{30D0E199-CE2D-4E01-920F-349AF616C0AF}" dt="2023-09-24T16:56:01.389" v="871" actId="478"/>
          <ac:picMkLst>
            <pc:docMk/>
            <pc:sldMk cId="3424029325" sldId="349"/>
            <ac:picMk id="6" creationId="{7126A32D-EDBD-1DEF-ED16-5AC7B04657FF}"/>
          </ac:picMkLst>
        </pc:picChg>
      </pc:sldChg>
      <pc:sldChg chg="addSp delSp modSp mod">
        <pc:chgData name="Bess Dunlevy" userId="dd4b9a8537dbe9d0" providerId="LiveId" clId="{30D0E199-CE2D-4E01-920F-349AF616C0AF}" dt="2023-09-24T16:53:17.283" v="859" actId="167"/>
        <pc:sldMkLst>
          <pc:docMk/>
          <pc:sldMk cId="822524391" sldId="352"/>
        </pc:sldMkLst>
        <pc:spChg chg="add mod">
          <ac:chgData name="Bess Dunlevy" userId="dd4b9a8537dbe9d0" providerId="LiveId" clId="{30D0E199-CE2D-4E01-920F-349AF616C0AF}" dt="2023-09-24T16:51:58.606" v="793" actId="20577"/>
          <ac:spMkLst>
            <pc:docMk/>
            <pc:sldMk cId="822524391" sldId="352"/>
            <ac:spMk id="3" creationId="{270A9623-7F8A-4726-366D-6D29AB53CC22}"/>
          </ac:spMkLst>
        </pc:spChg>
        <pc:spChg chg="del">
          <ac:chgData name="Bess Dunlevy" userId="dd4b9a8537dbe9d0" providerId="LiveId" clId="{30D0E199-CE2D-4E01-920F-349AF616C0AF}" dt="2023-09-24T16:51:32.059" v="742" actId="478"/>
          <ac:spMkLst>
            <pc:docMk/>
            <pc:sldMk cId="822524391" sldId="352"/>
            <ac:spMk id="5" creationId="{9F209B8C-DD7A-AE42-A6D8-DE2B6146500F}"/>
          </ac:spMkLst>
        </pc:spChg>
        <pc:spChg chg="del">
          <ac:chgData name="Bess Dunlevy" userId="dd4b9a8537dbe9d0" providerId="LiveId" clId="{30D0E199-CE2D-4E01-920F-349AF616C0AF}" dt="2023-09-24T16:51:29.240" v="74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51:29.913" v="74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30D0E199-CE2D-4E01-920F-349AF616C0AF}" dt="2023-09-24T16:52:54.364" v="854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30D0E199-CE2D-4E01-920F-349AF616C0AF}" dt="2023-09-24T16:53:17.283" v="859" actId="167"/>
          <ac:picMkLst>
            <pc:docMk/>
            <pc:sldMk cId="822524391" sldId="352"/>
            <ac:picMk id="4" creationId="{FAD9389A-7917-8F3B-1137-DE6AAD1B719C}"/>
          </ac:picMkLst>
        </pc:picChg>
      </pc:sldChg>
      <pc:sldChg chg="addSp delSp modSp mod">
        <pc:chgData name="Bess Dunlevy" userId="dd4b9a8537dbe9d0" providerId="LiveId" clId="{30D0E199-CE2D-4E01-920F-349AF616C0AF}" dt="2023-09-24T16:47:56.520" v="613" actId="1076"/>
        <pc:sldMkLst>
          <pc:docMk/>
          <pc:sldMk cId="4143605091" sldId="353"/>
        </pc:sldMkLst>
        <pc:spChg chg="add mod">
          <ac:chgData name="Bess Dunlevy" userId="dd4b9a8537dbe9d0" providerId="LiveId" clId="{30D0E199-CE2D-4E01-920F-349AF616C0AF}" dt="2023-09-24T16:47:09.813" v="603" actId="20577"/>
          <ac:spMkLst>
            <pc:docMk/>
            <pc:sldMk cId="4143605091" sldId="353"/>
            <ac:spMk id="2" creationId="{1EDA5770-E168-8EC9-BF10-63E914833002}"/>
          </ac:spMkLst>
        </pc:spChg>
        <pc:spChg chg="mod">
          <ac:chgData name="Bess Dunlevy" userId="dd4b9a8537dbe9d0" providerId="LiveId" clId="{30D0E199-CE2D-4E01-920F-349AF616C0AF}" dt="2023-09-24T16:47:56.520" v="613" actId="1076"/>
          <ac:spMkLst>
            <pc:docMk/>
            <pc:sldMk cId="4143605091" sldId="353"/>
            <ac:spMk id="5" creationId="{60AF0062-0FB5-7043-8BC4-368C5F59AC02}"/>
          </ac:spMkLst>
        </pc:spChg>
        <pc:spChg chg="del">
          <ac:chgData name="Bess Dunlevy" userId="dd4b9a8537dbe9d0" providerId="LiveId" clId="{30D0E199-CE2D-4E01-920F-349AF616C0AF}" dt="2023-09-24T16:46:55.393" v="578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6:54.221" v="577" actId="478"/>
          <ac:spMkLst>
            <pc:docMk/>
            <pc:sldMk cId="4143605091" sldId="353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47:29.784" v="609" actId="207"/>
          <ac:spMkLst>
            <pc:docMk/>
            <pc:sldMk cId="4143605091" sldId="353"/>
            <ac:spMk id="12" creationId="{2D39F582-9822-F549-8E0B-B39A612CDC18}"/>
          </ac:spMkLst>
        </pc:spChg>
        <pc:graphicFrameChg chg="mod">
          <ac:chgData name="Bess Dunlevy" userId="dd4b9a8537dbe9d0" providerId="LiveId" clId="{30D0E199-CE2D-4E01-920F-349AF616C0AF}" dt="2023-09-24T16:46:59.882" v="579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graphicFrameChg chg="mod modGraphic">
          <ac:chgData name="Bess Dunlevy" userId="dd4b9a8537dbe9d0" providerId="LiveId" clId="{30D0E199-CE2D-4E01-920F-349AF616C0AF}" dt="2023-09-24T16:47:48.554" v="612" actId="207"/>
          <ac:graphicFrameMkLst>
            <pc:docMk/>
            <pc:sldMk cId="4143605091" sldId="353"/>
            <ac:graphicFrameMk id="4" creationId="{B6BADFD2-CF7B-F040-BDF0-D5488FEB6850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45.075" v="873" actId="167"/>
        <pc:sldMkLst>
          <pc:docMk/>
          <pc:sldMk cId="2730906278" sldId="354"/>
        </pc:sldMkLst>
        <pc:spChg chg="add mod">
          <ac:chgData name="Bess Dunlevy" userId="dd4b9a8537dbe9d0" providerId="LiveId" clId="{30D0E199-CE2D-4E01-920F-349AF616C0AF}" dt="2023-09-24T16:38:32.853" v="370" actId="20577"/>
          <ac:spMkLst>
            <pc:docMk/>
            <pc:sldMk cId="2730906278" sldId="354"/>
            <ac:spMk id="2" creationId="{0393E66C-59EC-815F-C71C-F933935F5F70}"/>
          </ac:spMkLst>
        </pc:spChg>
        <pc:spChg chg="del mod">
          <ac:chgData name="Bess Dunlevy" userId="dd4b9a8537dbe9d0" providerId="LiveId" clId="{30D0E199-CE2D-4E01-920F-349AF616C0AF}" dt="2023-09-24T16:38:57.198" v="382" actId="478"/>
          <ac:spMkLst>
            <pc:docMk/>
            <pc:sldMk cId="2730906278" sldId="354"/>
            <ac:spMk id="7" creationId="{2915BB66-46E8-2949-B020-86473542AA7D}"/>
          </ac:spMkLst>
        </pc:spChg>
        <pc:spChg chg="del">
          <ac:chgData name="Bess Dunlevy" userId="dd4b9a8537dbe9d0" providerId="LiveId" clId="{30D0E199-CE2D-4E01-920F-349AF616C0AF}" dt="2023-09-24T16:38:09.807" v="320" actId="478"/>
          <ac:spMkLst>
            <pc:docMk/>
            <pc:sldMk cId="2730906278" sldId="354"/>
            <ac:spMk id="19" creationId="{F6A1FCA9-CE8C-5A4A-A3EB-42AB1CD858F6}"/>
          </ac:spMkLst>
        </pc:spChg>
        <pc:spChg chg="del">
          <ac:chgData name="Bess Dunlevy" userId="dd4b9a8537dbe9d0" providerId="LiveId" clId="{30D0E199-CE2D-4E01-920F-349AF616C0AF}" dt="2023-09-24T16:38:09.143" v="319" actId="478"/>
          <ac:spMkLst>
            <pc:docMk/>
            <pc:sldMk cId="2730906278" sldId="354"/>
            <ac:spMk id="20" creationId="{42D18BE0-D5CD-1F4F-9643-F34D9F44F132}"/>
          </ac:spMkLst>
        </pc:spChg>
        <pc:graphicFrameChg chg="add del mod">
          <ac:chgData name="Bess Dunlevy" userId="dd4b9a8537dbe9d0" providerId="LiveId" clId="{30D0E199-CE2D-4E01-920F-349AF616C0AF}" dt="2023-09-24T16:40:43.402" v="430"/>
          <ac:graphicFrameMkLst>
            <pc:docMk/>
            <pc:sldMk cId="2730906278" sldId="354"/>
            <ac:graphicFrameMk id="3" creationId="{3DCC89AD-4DF6-3B69-4825-D58FFA9A478B}"/>
          </ac:graphicFrameMkLst>
        </pc:graphicFrameChg>
        <pc:graphicFrameChg chg="mod modGraphic">
          <ac:chgData name="Bess Dunlevy" userId="dd4b9a8537dbe9d0" providerId="LiveId" clId="{30D0E199-CE2D-4E01-920F-349AF616C0AF}" dt="2023-09-24T16:42:10.108" v="455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30D0E199-CE2D-4E01-920F-349AF616C0AF}" dt="2023-09-24T16:54:30.952" v="869" actId="20577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picChg chg="add mod ord">
          <ac:chgData name="Bess Dunlevy" userId="dd4b9a8537dbe9d0" providerId="LiveId" clId="{30D0E199-CE2D-4E01-920F-349AF616C0AF}" dt="2023-09-24T16:56:45.075" v="873" actId="167"/>
          <ac:picMkLst>
            <pc:docMk/>
            <pc:sldMk cId="2730906278" sldId="354"/>
            <ac:picMk id="5" creationId="{213188D7-9096-09C3-7DBD-2D2A783B7F20}"/>
          </ac:picMkLst>
        </pc:picChg>
        <pc:cxnChg chg="del">
          <ac:chgData name="Bess Dunlevy" userId="dd4b9a8537dbe9d0" providerId="LiveId" clId="{30D0E199-CE2D-4E01-920F-349AF616C0AF}" dt="2023-09-24T16:38:46.246" v="373" actId="478"/>
          <ac:cxnSpMkLst>
            <pc:docMk/>
            <pc:sldMk cId="2730906278" sldId="354"/>
            <ac:cxnSpMk id="9" creationId="{0C06B08D-ED6C-884C-B69D-ED661233909D}"/>
          </ac:cxnSpMkLst>
        </pc:cxnChg>
        <pc:cxnChg chg="del">
          <ac:chgData name="Bess Dunlevy" userId="dd4b9a8537dbe9d0" providerId="LiveId" clId="{30D0E199-CE2D-4E01-920F-349AF616C0AF}" dt="2023-09-24T16:38:48.289" v="375" actId="478"/>
          <ac:cxnSpMkLst>
            <pc:docMk/>
            <pc:sldMk cId="2730906278" sldId="354"/>
            <ac:cxnSpMk id="10" creationId="{EEEDFD48-4A40-1D48-9A5A-2803739EBB52}"/>
          </ac:cxnSpMkLst>
        </pc:cxnChg>
        <pc:cxnChg chg="del">
          <ac:chgData name="Bess Dunlevy" userId="dd4b9a8537dbe9d0" providerId="LiveId" clId="{30D0E199-CE2D-4E01-920F-349AF616C0AF}" dt="2023-09-24T16:38:49.408" v="376" actId="478"/>
          <ac:cxnSpMkLst>
            <pc:docMk/>
            <pc:sldMk cId="2730906278" sldId="354"/>
            <ac:cxnSpMk id="11" creationId="{D5F282E8-468E-B646-9916-2CFF74FD5228}"/>
          </ac:cxnSpMkLst>
        </pc:cxnChg>
        <pc:cxnChg chg="del">
          <ac:chgData name="Bess Dunlevy" userId="dd4b9a8537dbe9d0" providerId="LiveId" clId="{30D0E199-CE2D-4E01-920F-349AF616C0AF}" dt="2023-09-24T16:38:50.438" v="377" actId="478"/>
          <ac:cxnSpMkLst>
            <pc:docMk/>
            <pc:sldMk cId="2730906278" sldId="354"/>
            <ac:cxnSpMk id="12" creationId="{1F8F9D34-ABBF-CD47-B370-C3682081ECB7}"/>
          </ac:cxnSpMkLst>
        </pc:cxnChg>
        <pc:cxnChg chg="del">
          <ac:chgData name="Bess Dunlevy" userId="dd4b9a8537dbe9d0" providerId="LiveId" clId="{30D0E199-CE2D-4E01-920F-349AF616C0AF}" dt="2023-09-24T16:38:51.557" v="378" actId="478"/>
          <ac:cxnSpMkLst>
            <pc:docMk/>
            <pc:sldMk cId="2730906278" sldId="354"/>
            <ac:cxnSpMk id="13" creationId="{488E66D4-35F1-0749-94A5-06661D526DEF}"/>
          </ac:cxnSpMkLst>
        </pc:cxnChg>
        <pc:cxnChg chg="del">
          <ac:chgData name="Bess Dunlevy" userId="dd4b9a8537dbe9d0" providerId="LiveId" clId="{30D0E199-CE2D-4E01-920F-349AF616C0AF}" dt="2023-09-24T16:38:52.510" v="379" actId="478"/>
          <ac:cxnSpMkLst>
            <pc:docMk/>
            <pc:sldMk cId="2730906278" sldId="354"/>
            <ac:cxnSpMk id="14" creationId="{9278CE02-95CF-8449-BD07-44473C455A41}"/>
          </ac:cxnSpMkLst>
        </pc:cxnChg>
        <pc:cxnChg chg="del">
          <ac:chgData name="Bess Dunlevy" userId="dd4b9a8537dbe9d0" providerId="LiveId" clId="{30D0E199-CE2D-4E01-920F-349AF616C0AF}" dt="2023-09-24T16:38:47.213" v="374" actId="478"/>
          <ac:cxnSpMkLst>
            <pc:docMk/>
            <pc:sldMk cId="2730906278" sldId="354"/>
            <ac:cxnSpMk id="16" creationId="{6324C7ED-64AD-484D-9C08-17FD7925C42F}"/>
          </ac:cxnSpMkLst>
        </pc:cxnChg>
        <pc:cxnChg chg="del">
          <ac:chgData name="Bess Dunlevy" userId="dd4b9a8537dbe9d0" providerId="LiveId" clId="{30D0E199-CE2D-4E01-920F-349AF616C0AF}" dt="2023-09-24T16:38:53.392" v="380" actId="478"/>
          <ac:cxnSpMkLst>
            <pc:docMk/>
            <pc:sldMk cId="2730906278" sldId="354"/>
            <ac:cxnSpMk id="17" creationId="{A2E42F34-0779-174D-83B1-974009EE7E48}"/>
          </ac:cxnSpMkLst>
        </pc:cxnChg>
        <pc:cxnChg chg="del">
          <ac:chgData name="Bess Dunlevy" userId="dd4b9a8537dbe9d0" providerId="LiveId" clId="{30D0E199-CE2D-4E01-920F-349AF616C0AF}" dt="2023-09-24T16:38:54.046" v="381" actId="478"/>
          <ac:cxnSpMkLst>
            <pc:docMk/>
            <pc:sldMk cId="2730906278" sldId="354"/>
            <ac:cxnSpMk id="18" creationId="{A0ADB485-8982-C94B-98A0-D18719E33118}"/>
          </ac:cxnSpMkLst>
        </pc:cxnChg>
      </pc:sldChg>
      <pc:sldChg chg="addSp delSp modSp mod">
        <pc:chgData name="Bess Dunlevy" userId="dd4b9a8537dbe9d0" providerId="LiveId" clId="{30D0E199-CE2D-4E01-920F-349AF616C0AF}" dt="2023-09-24T16:49:21.736" v="674" actId="1076"/>
        <pc:sldMkLst>
          <pc:docMk/>
          <pc:sldMk cId="16340286" sldId="355"/>
        </pc:sldMkLst>
        <pc:spChg chg="add mod">
          <ac:chgData name="Bess Dunlevy" userId="dd4b9a8537dbe9d0" providerId="LiveId" clId="{30D0E199-CE2D-4E01-920F-349AF616C0AF}" dt="2023-09-24T16:48:53.681" v="666" actId="20577"/>
          <ac:spMkLst>
            <pc:docMk/>
            <pc:sldMk cId="16340286" sldId="355"/>
            <ac:spMk id="2" creationId="{064E5607-D751-B93E-DAB5-CADE4FB65D43}"/>
          </ac:spMkLst>
        </pc:spChg>
        <pc:spChg chg="mod">
          <ac:chgData name="Bess Dunlevy" userId="dd4b9a8537dbe9d0" providerId="LiveId" clId="{30D0E199-CE2D-4E01-920F-349AF616C0AF}" dt="2023-09-24T16:48:57.426" v="668" actId="207"/>
          <ac:spMkLst>
            <pc:docMk/>
            <pc:sldMk cId="16340286" sldId="355"/>
            <ac:spMk id="9" creationId="{C670453B-BD9D-DB4A-9825-07A394AEC48A}"/>
          </ac:spMkLst>
        </pc:spChg>
        <pc:spChg chg="mod">
          <ac:chgData name="Bess Dunlevy" userId="dd4b9a8537dbe9d0" providerId="LiveId" clId="{30D0E199-CE2D-4E01-920F-349AF616C0AF}" dt="2023-09-24T16:49:04.904" v="671" actId="1076"/>
          <ac:spMkLst>
            <pc:docMk/>
            <pc:sldMk cId="16340286" sldId="355"/>
            <ac:spMk id="11" creationId="{D33FADFB-CBD3-0243-9624-F13E440D20BB}"/>
          </ac:spMkLst>
        </pc:spChg>
        <pc:spChg chg="del">
          <ac:chgData name="Bess Dunlevy" userId="dd4b9a8537dbe9d0" providerId="LiveId" clId="{30D0E199-CE2D-4E01-920F-349AF616C0AF}" dt="2023-09-24T16:48:24.693" v="649" actId="478"/>
          <ac:spMkLst>
            <pc:docMk/>
            <pc:sldMk cId="16340286" sldId="355"/>
            <ac:spMk id="12" creationId="{492EB330-BF1E-124B-AA76-BE91C3EA6CE1}"/>
          </ac:spMkLst>
        </pc:spChg>
        <pc:spChg chg="del">
          <ac:chgData name="Bess Dunlevy" userId="dd4b9a8537dbe9d0" providerId="LiveId" clId="{30D0E199-CE2D-4E01-920F-349AF616C0AF}" dt="2023-09-24T16:48:24.136" v="648" actId="478"/>
          <ac:spMkLst>
            <pc:docMk/>
            <pc:sldMk cId="16340286" sldId="355"/>
            <ac:spMk id="13" creationId="{E79BBE1D-A489-4646-9DCD-84FE56327CF0}"/>
          </ac:spMkLst>
        </pc:spChg>
        <pc:graphicFrameChg chg="mod">
          <ac:chgData name="Bess Dunlevy" userId="dd4b9a8537dbe9d0" providerId="LiveId" clId="{30D0E199-CE2D-4E01-920F-349AF616C0AF}" dt="2023-09-24T16:48:22.517" v="647" actId="1076"/>
          <ac:graphicFrameMkLst>
            <pc:docMk/>
            <pc:sldMk cId="16340286" sldId="355"/>
            <ac:graphicFrameMk id="8" creationId="{7260819E-19AD-234D-816F-75185284835B}"/>
          </ac:graphicFrameMkLst>
        </pc:graphicFrameChg>
        <pc:graphicFrameChg chg="mod">
          <ac:chgData name="Bess Dunlevy" userId="dd4b9a8537dbe9d0" providerId="LiveId" clId="{30D0E199-CE2D-4E01-920F-349AF616C0AF}" dt="2023-09-24T16:49:04.904" v="671" actId="1076"/>
          <ac:graphicFrameMkLst>
            <pc:docMk/>
            <pc:sldMk cId="16340286" sldId="355"/>
            <ac:graphicFrameMk id="10" creationId="{8309AA52-0799-5F4D-B618-10008BEBD958}"/>
          </ac:graphicFrameMkLst>
        </pc:graphicFrameChg>
        <pc:cxnChg chg="add mod">
          <ac:chgData name="Bess Dunlevy" userId="dd4b9a8537dbe9d0" providerId="LiveId" clId="{30D0E199-CE2D-4E01-920F-349AF616C0AF}" dt="2023-09-24T16:49:21.736" v="674" actId="1076"/>
          <ac:cxnSpMkLst>
            <pc:docMk/>
            <pc:sldMk cId="16340286" sldId="355"/>
            <ac:cxnSpMk id="4" creationId="{CBFD9B2A-C8E2-C54B-7BA6-E775C3185E06}"/>
          </ac:cxnSpMkLst>
        </pc:cxnChg>
      </pc:sldChg>
      <pc:sldChg chg="addSp delSp modSp add mod">
        <pc:chgData name="Bess Dunlevy" userId="dd4b9a8537dbe9d0" providerId="LiveId" clId="{30D0E199-CE2D-4E01-920F-349AF616C0AF}" dt="2023-09-24T16:48:48.628" v="663" actId="20577"/>
        <pc:sldMkLst>
          <pc:docMk/>
          <pc:sldMk cId="1179924037" sldId="356"/>
        </pc:sldMkLst>
        <pc:spChg chg="mod">
          <ac:chgData name="Bess Dunlevy" userId="dd4b9a8537dbe9d0" providerId="LiveId" clId="{30D0E199-CE2D-4E01-920F-349AF616C0AF}" dt="2023-09-24T16:36:12.565" v="162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30D0E199-CE2D-4E01-920F-349AF616C0AF}" dt="2023-09-24T16:36:26.916" v="191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30D0E199-CE2D-4E01-920F-349AF616C0AF}" dt="2023-09-24T16:36:55.697" v="23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30D0E199-CE2D-4E01-920F-349AF616C0AF}" dt="2023-09-24T16:36:32.760" v="193" actId="207"/>
          <ac:spMkLst>
            <pc:docMk/>
            <pc:sldMk cId="1179924037" sldId="356"/>
            <ac:spMk id="44" creationId="{FD3A13C4-E78F-724D-BF30-9B4138762961}"/>
          </ac:spMkLst>
        </pc:spChg>
        <pc:spChg chg="mod">
          <ac:chgData name="Bess Dunlevy" userId="dd4b9a8537dbe9d0" providerId="LiveId" clId="{30D0E199-CE2D-4E01-920F-349AF616C0AF}" dt="2023-09-24T16:36:34.776" v="194" actId="207"/>
          <ac:spMkLst>
            <pc:docMk/>
            <pc:sldMk cId="1179924037" sldId="356"/>
            <ac:spMk id="45" creationId="{160EF463-7BA4-C140-B281-29D544D6376D}"/>
          </ac:spMkLst>
        </pc:spChg>
        <pc:spChg chg="mod">
          <ac:chgData name="Bess Dunlevy" userId="dd4b9a8537dbe9d0" providerId="LiveId" clId="{30D0E199-CE2D-4E01-920F-349AF616C0AF}" dt="2023-09-24T16:36:30.983" v="192" actId="207"/>
          <ac:spMkLst>
            <pc:docMk/>
            <pc:sldMk cId="1179924037" sldId="356"/>
            <ac:spMk id="46" creationId="{92054AB8-EBC5-1047-AD46-31E6D065CA45}"/>
          </ac:spMkLst>
        </pc:spChg>
        <pc:spChg chg="mod">
          <ac:chgData name="Bess Dunlevy" userId="dd4b9a8537dbe9d0" providerId="LiveId" clId="{30D0E199-CE2D-4E01-920F-349AF616C0AF}" dt="2023-09-24T16:37:05.845" v="261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30D0E199-CE2D-4E01-920F-349AF616C0AF}" dt="2023-09-24T16:37:26.632" v="307" actId="20577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30D0E199-CE2D-4E01-920F-349AF616C0AF}" dt="2023-09-24T16:37:48.016" v="317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30D0E199-CE2D-4E01-920F-349AF616C0AF}" dt="2023-09-24T16:36:40.905" v="197" actId="207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30D0E199-CE2D-4E01-920F-349AF616C0AF}" dt="2023-09-24T16:36:38.833" v="196" actId="207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30D0E199-CE2D-4E01-920F-349AF616C0AF}" dt="2023-09-24T16:36:37.025" v="195" actId="207"/>
          <ac:spMkLst>
            <pc:docMk/>
            <pc:sldMk cId="1179924037" sldId="356"/>
            <ac:spMk id="64" creationId="{D29DD01A-13BF-744A-9B64-9D86AC88EDDE}"/>
          </ac:spMkLst>
        </pc:spChg>
        <pc:spChg chg="mod">
          <ac:chgData name="Bess Dunlevy" userId="dd4b9a8537dbe9d0" providerId="LiveId" clId="{30D0E199-CE2D-4E01-920F-349AF616C0AF}" dt="2023-09-24T16:48:48.628" v="663" actId="20577"/>
          <ac:spMkLst>
            <pc:docMk/>
            <pc:sldMk cId="1179924037" sldId="356"/>
            <ac:spMk id="65" creationId="{DCAE84B5-A598-8941-B4AD-51887AC426D8}"/>
          </ac:spMkLst>
        </pc:spChg>
        <pc:picChg chg="add mod ord">
          <ac:chgData name="Bess Dunlevy" userId="dd4b9a8537dbe9d0" providerId="LiveId" clId="{30D0E199-CE2D-4E01-920F-349AF616C0AF}" dt="2023-09-24T16:37:17.617" v="287" actId="1076"/>
          <ac:picMkLst>
            <pc:docMk/>
            <pc:sldMk cId="1179924037" sldId="356"/>
            <ac:picMk id="2" creationId="{9865536C-CEB6-11E7-2232-BCFB5CE0733C}"/>
          </ac:picMkLst>
        </pc:picChg>
        <pc:picChg chg="del">
          <ac:chgData name="Bess Dunlevy" userId="dd4b9a8537dbe9d0" providerId="LiveId" clId="{30D0E199-CE2D-4E01-920F-349AF616C0AF}" dt="2023-09-24T16:35:45.796" v="112" actId="478"/>
          <ac:picMkLst>
            <pc:docMk/>
            <pc:sldMk cId="1179924037" sldId="356"/>
            <ac:picMk id="70" creationId="{219503DE-DA47-8548-A6B3-EDAA57B7A89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959737133741"/>
          <c:y val="6.4460288752088299E-2"/>
          <c:w val="0.77597904269812024"/>
          <c:h val="0.911078098732110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FINALIZAR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9-D146-984C-846EC845E5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19-D146-984C-846EC845E5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9-D146-984C-846EC845E5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19-D146-984C-846EC845E54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9-D146-984C-846EC845E5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19-D146-984C-846EC845E5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9-D146-984C-846EC845E546}"/>
              </c:ext>
            </c:extLst>
          </c:dPt>
          <c:cat>
            <c:strRef>
              <c:f>Sheet1!$A$2:$A$15</c:f>
              <c:strCache>
                <c:ptCount val="14"/>
                <c:pt idx="0">
                  <c:v>Componente 1</c:v>
                </c:pt>
                <c:pt idx="1">
                  <c:v>Componente 1 real</c:v>
                </c:pt>
                <c:pt idx="2">
                  <c:v>Componente 2</c:v>
                </c:pt>
                <c:pt idx="3">
                  <c:v>Componente 2 real</c:v>
                </c:pt>
                <c:pt idx="4">
                  <c:v>Componente 3</c:v>
                </c:pt>
                <c:pt idx="5">
                  <c:v>Componente 3 real</c:v>
                </c:pt>
                <c:pt idx="6">
                  <c:v>Componente 4</c:v>
                </c:pt>
                <c:pt idx="7">
                  <c:v>Componente 4 real</c:v>
                </c:pt>
                <c:pt idx="8">
                  <c:v>Componente 5</c:v>
                </c:pt>
                <c:pt idx="9">
                  <c:v>Componente 5 real</c:v>
                </c:pt>
                <c:pt idx="10">
                  <c:v>Componente 6</c:v>
                </c:pt>
                <c:pt idx="11">
                  <c:v>Componente 6 real</c:v>
                </c:pt>
                <c:pt idx="12">
                  <c:v>Componente 7</c:v>
                </c:pt>
                <c:pt idx="13">
                  <c:v>Componente 7 real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45837</c:v>
                </c:pt>
                <c:pt idx="2">
                  <c:v>45830</c:v>
                </c:pt>
                <c:pt idx="3">
                  <c:v>45809</c:v>
                </c:pt>
                <c:pt idx="4">
                  <c:v>45879</c:v>
                </c:pt>
                <c:pt idx="5">
                  <c:v>45881</c:v>
                </c:pt>
                <c:pt idx="6">
                  <c:v>45931</c:v>
                </c:pt>
                <c:pt idx="7">
                  <c:v>45986</c:v>
                </c:pt>
                <c:pt idx="8">
                  <c:v>46001</c:v>
                </c:pt>
                <c:pt idx="9">
                  <c:v>45972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COMENZAR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Componente 1</c:v>
                </c:pt>
                <c:pt idx="1">
                  <c:v>Componente 1 real</c:v>
                </c:pt>
                <c:pt idx="2">
                  <c:v>Componente 2</c:v>
                </c:pt>
                <c:pt idx="3">
                  <c:v>Componente 2 real</c:v>
                </c:pt>
                <c:pt idx="4">
                  <c:v>Componente 3</c:v>
                </c:pt>
                <c:pt idx="5">
                  <c:v>Componente 3 real</c:v>
                </c:pt>
                <c:pt idx="6">
                  <c:v>Componente 4</c:v>
                </c:pt>
                <c:pt idx="7">
                  <c:v>Componente 4 real</c:v>
                </c:pt>
                <c:pt idx="8">
                  <c:v>Componente 5</c:v>
                </c:pt>
                <c:pt idx="9">
                  <c:v>Componente 5 real</c:v>
                </c:pt>
                <c:pt idx="10">
                  <c:v>Componente 6</c:v>
                </c:pt>
                <c:pt idx="11">
                  <c:v>Componente 6 real</c:v>
                </c:pt>
                <c:pt idx="12">
                  <c:v>Componente 7</c:v>
                </c:pt>
                <c:pt idx="13">
                  <c:v>Componente 7 real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45800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45931</c:v>
                </c:pt>
                <c:pt idx="12">
                  <c:v>45971</c:v>
                </c:pt>
                <c:pt idx="13">
                  <c:v>45971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MONTO GASTADO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D1-6B48-BAB6-3A167ABB94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D1-6B48-BAB6-3A167ABB94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D1-6B48-BAB6-3A167ABB9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ELEMENTO DEL PRESUPUESTO 1</c:v>
                </c:pt>
                <c:pt idx="1">
                  <c:v>ELEMENTO DEL PRESUPUESTO 2</c:v>
                </c:pt>
                <c:pt idx="2">
                  <c:v>ELEMENTO DEL PRESUPUESTO 3</c:v>
                </c:pt>
                <c:pt idx="3">
                  <c:v>ELEMENTO DEL PRESUPUESTO 4</c:v>
                </c:pt>
                <c:pt idx="4">
                  <c:v>ELEMENTO DEL PRESUPUESTO 5</c:v>
                </c:pt>
                <c:pt idx="5">
                  <c:v>ELEMENTO DEL PRESUPUESTO 6</c:v>
                </c:pt>
                <c:pt idx="6">
                  <c:v>ELEMENTO DEL PRESUPUESTO 7</c:v>
                </c:pt>
                <c:pt idx="7">
                  <c:v>ELEMENTO DEL PRESUPUESTO 8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450</c:v>
                </c:pt>
                <c:pt idx="1">
                  <c:v>220</c:v>
                </c:pt>
                <c:pt idx="2">
                  <c:v>1102.56</c:v>
                </c:pt>
                <c:pt idx="3">
                  <c:v>400</c:v>
                </c:pt>
                <c:pt idx="4">
                  <c:v>765.09</c:v>
                </c:pt>
                <c:pt idx="5">
                  <c:v>430</c:v>
                </c:pt>
                <c:pt idx="6">
                  <c:v>234.98</c:v>
                </c:pt>
                <c:pt idx="7">
                  <c:v>800.04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45980576149905"/>
          <c:y val="0.17068007243423058"/>
          <c:w val="0.2470276609447928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Cantidad de riesgos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Sheet1!$A$2:$A$5</c:f>
              <c:strCache>
                <c:ptCount val="4"/>
                <c:pt idx="0">
                  <c:v>Alta</c:v>
                </c:pt>
                <c:pt idx="1">
                  <c:v>Mediana</c:v>
                </c:pt>
                <c:pt idx="2">
                  <c:v>Baja</c:v>
                </c:pt>
                <c:pt idx="3">
                  <c:v>Potencial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Cantidad de problemas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Sheet1!$A$2:$A$4</c:f>
              <c:strCache>
                <c:ptCount val="3"/>
                <c:pt idx="0">
                  <c:v>Alta</c:v>
                </c:pt>
                <c:pt idx="1">
                  <c:v>Mediana</c:v>
                </c:pt>
                <c:pt idx="2">
                  <c:v>Baja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Cant. de DÍAS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Recurso 1</c:v>
                </c:pt>
                <c:pt idx="1">
                  <c:v>Recurso 2</c:v>
                </c:pt>
                <c:pt idx="2">
                  <c:v>Recurso 3</c:v>
                </c:pt>
                <c:pt idx="3">
                  <c:v>Recurso 4</c:v>
                </c:pt>
                <c:pt idx="4">
                  <c:v>Recurso 5</c:v>
                </c:pt>
                <c:pt idx="5">
                  <c:v>Recurso 6</c:v>
                </c:pt>
                <c:pt idx="6">
                  <c:v>Recurso 7</c:v>
                </c:pt>
                <c:pt idx="7">
                  <c:v>Recurso 8</c:v>
                </c:pt>
                <c:pt idx="8">
                  <c:v>Recurso 9</c:v>
                </c:pt>
                <c:pt idx="9">
                  <c:v>Recurso 10</c:v>
                </c:pt>
                <c:pt idx="10">
                  <c:v>Recurso 11</c:v>
                </c:pt>
                <c:pt idx="11">
                  <c:v>Recurso 12</c:v>
                </c:pt>
                <c:pt idx="12">
                  <c:v>Recurso 13</c:v>
                </c:pt>
                <c:pt idx="13">
                  <c:v>Recurso 14</c:v>
                </c:pt>
              </c:strCache>
            </c:strRef>
          </c:cat>
          <c:val>
            <c:numRef>
              <c:f>Sheet1!$B$2:$B$15</c:f>
              <c:numCache>
                <c:formatCode>_("$"* #,##0.00_);_("$"* \(#,##0.00\);_("$"* "-"??_);_(@_)</c:formatCode>
                <c:ptCount val="14"/>
                <c:pt idx="0">
                  <c:v>1100</c:v>
                </c:pt>
                <c:pt idx="1">
                  <c:v>8405</c:v>
                </c:pt>
                <c:pt idx="2">
                  <c:v>4532</c:v>
                </c:pt>
                <c:pt idx="3">
                  <c:v>4567</c:v>
                </c:pt>
                <c:pt idx="4">
                  <c:v>23423</c:v>
                </c:pt>
                <c:pt idx="5">
                  <c:v>3578</c:v>
                </c:pt>
                <c:pt idx="6">
                  <c:v>8762</c:v>
                </c:pt>
                <c:pt idx="7">
                  <c:v>456</c:v>
                </c:pt>
                <c:pt idx="8">
                  <c:v>1238</c:v>
                </c:pt>
                <c:pt idx="9">
                  <c:v>9823</c:v>
                </c:pt>
                <c:pt idx="10">
                  <c:v>54</c:v>
                </c:pt>
                <c:pt idx="11">
                  <c:v>4567</c:v>
                </c:pt>
                <c:pt idx="12">
                  <c:v>761</c:v>
                </c:pt>
                <c:pt idx="13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11839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40494" y="307317"/>
            <a:ext cx="3049132" cy="60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EJECUTIVO 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ESTADO DEL PROYECTO EN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 LA EMPRESA</a:t>
            </a:r>
          </a:p>
          <a:p>
            <a:pPr rtl="0"/>
            <a:r>
              <a:rPr lang="es-419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Teléfono de contacto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web</a:t>
            </a:r>
          </a:p>
          <a:p>
            <a:pPr rtl="0"/>
            <a:r>
              <a:rPr lang="es-419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de correo electrónico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32495" y="2406242"/>
            <a:ext cx="3065044" cy="2890404"/>
            <a:chOff x="357051" y="923060"/>
            <a:chExt cx="306504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357051" y="1644986"/>
              <a:ext cx="3065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419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</a:t>
              </a:r>
            </a:p>
            <a:p>
              <a:pPr algn="ctr" rtl="0"/>
              <a:r>
                <a:rPr lang="es-419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LOGOTIPO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01413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475811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1092821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POWERPOINT DE INFORME EJECUTIVO DE ESTADO DEL PROYECTO | 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237917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DETALLES Y COMPONENTES </a:t>
            </a:r>
            <a:b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</a:br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DEL PROYECTO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641334"/>
            <a:ext cx="307022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PROGRESO PLANIFICADO FRENTE AL REAL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DESGLOSE DEL PRESUPUESTO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RECURSOS FINANCIEROS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150393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COMENTARIOS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676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RIESGOS/PROBLEMAS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14692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479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4002374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678898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088145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CÓDIGO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GERENTE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FECHA DE ENTRADA DE ESTADO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PERÍODO CUBIERTO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 dirty="0">
                          <a:effectLst/>
                          <a:latin typeface="Century Gothic" panose="020B0502020202020204" pitchFamily="34" charset="0"/>
                        </a:rPr>
                        <a:t>FECHA DE FINALIZACIÓN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u="none" strike="noStrike" dirty="0">
                          <a:effectLst/>
                          <a:latin typeface="Century Gothic" panose="020B0502020202020204" pitchFamily="34" charset="0"/>
                        </a:rPr>
                        <a:t>PROYECTADA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74601"/>
              </p:ext>
            </p:extLst>
          </p:nvPr>
        </p:nvGraphicFramePr>
        <p:xfrm>
          <a:off x="451134" y="2409872"/>
          <a:ext cx="11431896" cy="408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479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002374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686393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080650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336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PROPIETARIO/EQUIPO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POR DEBAJO DEL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CRONOGRAMA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EN BUEN 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CALIDAD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EN 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ALCANCE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PROGRESO DETENIDO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Nombre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RIESGOS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OBSTÁCULOS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7" y="248400"/>
            <a:ext cx="1056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DETALLES Y COMPONENTES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760634"/>
              </p:ext>
            </p:extLst>
          </p:nvPr>
        </p:nvGraphicFramePr>
        <p:xfrm>
          <a:off x="429240" y="1025916"/>
          <a:ext cx="11333520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EA5B52-F8D6-3D41-8F32-D96E17FE42B3}"/>
              </a:ext>
            </a:extLst>
          </p:cNvPr>
          <p:cNvSpPr txBox="1"/>
          <p:nvPr/>
        </p:nvSpPr>
        <p:spPr>
          <a:xfrm>
            <a:off x="367747" y="248400"/>
            <a:ext cx="1053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PROGRESO PLANIFICADO FRENTE AL REAL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528029"/>
              </p:ext>
            </p:extLst>
          </p:nvPr>
        </p:nvGraphicFramePr>
        <p:xfrm>
          <a:off x="-825426" y="822960"/>
          <a:ext cx="6921426" cy="58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AF0062-0FB5-7043-8BC4-368C5F59AC02}"/>
              </a:ext>
            </a:extLst>
          </p:cNvPr>
          <p:cNvSpPr txBox="1"/>
          <p:nvPr/>
        </p:nvSpPr>
        <p:spPr>
          <a:xfrm>
            <a:off x="294639" y="1063618"/>
            <a:ext cx="3962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DESGLOSE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ADFD2-CF7B-F040-BDF0-D5488FEB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47756"/>
              </p:ext>
            </p:extLst>
          </p:nvPr>
        </p:nvGraphicFramePr>
        <p:xfrm>
          <a:off x="6096000" y="1466390"/>
          <a:ext cx="5801361" cy="531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882">
                  <a:extLst>
                    <a:ext uri="{9D8B030D-6E8A-4147-A177-3AD203B41FA5}">
                      <a16:colId xmlns:a16="http://schemas.microsoft.com/office/drawing/2014/main" val="1306105270"/>
                    </a:ext>
                  </a:extLst>
                </a:gridCol>
                <a:gridCol w="3840479">
                  <a:extLst>
                    <a:ext uri="{9D8B030D-6E8A-4147-A177-3AD203B41FA5}">
                      <a16:colId xmlns:a16="http://schemas.microsoft.com/office/drawing/2014/main" val="2082711131"/>
                    </a:ext>
                  </a:extLst>
                </a:gridCol>
              </a:tblGrid>
              <a:tr h="2981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ELEMENTO DEL PRESUPUESTO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NOTAS/COMENTARIOS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810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2891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8403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9065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030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7185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8626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491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5914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679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6463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6511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9061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2003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4096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518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92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39F582-9822-F549-8E0B-B39A612CDC18}"/>
              </a:ext>
            </a:extLst>
          </p:cNvPr>
          <p:cNvSpPr txBox="1"/>
          <p:nvPr/>
        </p:nvSpPr>
        <p:spPr>
          <a:xfrm>
            <a:off x="5994401" y="946607"/>
            <a:ext cx="5902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NOTAS SOBRE EL PRESUPUESTO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A5770-E168-8EC9-BF10-63E914833002}"/>
              </a:ext>
            </a:extLst>
          </p:cNvPr>
          <p:cNvSpPr txBox="1"/>
          <p:nvPr/>
        </p:nvSpPr>
        <p:spPr>
          <a:xfrm>
            <a:off x="367748" y="248400"/>
            <a:ext cx="908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DESGLOSE DEL PRESUPUESTO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60819E-19AD-234D-816F-751852848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976630"/>
              </p:ext>
            </p:extLst>
          </p:nvPr>
        </p:nvGraphicFramePr>
        <p:xfrm>
          <a:off x="423008" y="2047452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70453B-BD9D-DB4A-9825-07A394AEC48A}"/>
              </a:ext>
            </a:extLst>
          </p:cNvPr>
          <p:cNvSpPr txBox="1"/>
          <p:nvPr/>
        </p:nvSpPr>
        <p:spPr>
          <a:xfrm>
            <a:off x="457199" y="1424957"/>
            <a:ext cx="5538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CANTIDAD DE RIESGOS IMPLICADOS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09AA52-0799-5F4D-B618-10008BEBD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97935"/>
              </p:ext>
            </p:extLst>
          </p:nvPr>
        </p:nvGraphicFramePr>
        <p:xfrm>
          <a:off x="6863041" y="2093546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3FADFB-CBD3-0243-9624-F13E440D20BB}"/>
              </a:ext>
            </a:extLst>
          </p:cNvPr>
          <p:cNvSpPr txBox="1"/>
          <p:nvPr/>
        </p:nvSpPr>
        <p:spPr>
          <a:xfrm>
            <a:off x="6897232" y="1471051"/>
            <a:ext cx="495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CANTIDAD DE PROBLEMAS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E5607-D751-B93E-DAB5-CADE4FB65D43}"/>
              </a:ext>
            </a:extLst>
          </p:cNvPr>
          <p:cNvSpPr txBox="1"/>
          <p:nvPr/>
        </p:nvSpPr>
        <p:spPr>
          <a:xfrm>
            <a:off x="367748" y="248400"/>
            <a:ext cx="824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RIESGOS Y PROBLEMAS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D9B2A-C8E2-C54B-7BA6-E775C3185E06}"/>
              </a:ext>
            </a:extLst>
          </p:cNvPr>
          <p:cNvCxnSpPr/>
          <p:nvPr/>
        </p:nvCxnSpPr>
        <p:spPr>
          <a:xfrm>
            <a:off x="6086475" y="1539257"/>
            <a:ext cx="0" cy="50425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58523"/>
              </p:ext>
            </p:extLst>
          </p:nvPr>
        </p:nvGraphicFramePr>
        <p:xfrm>
          <a:off x="114300" y="1322070"/>
          <a:ext cx="12077700" cy="525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EDBDCF-7A3C-C645-BDFE-166A1128C7F9}"/>
              </a:ext>
            </a:extLst>
          </p:cNvPr>
          <p:cNvSpPr txBox="1"/>
          <p:nvPr/>
        </p:nvSpPr>
        <p:spPr>
          <a:xfrm>
            <a:off x="367748" y="248400"/>
            <a:ext cx="74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RECURSOS FINANCIEROS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11653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389411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749759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MIEMBRO DEL EQUIPO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effectLst/>
                          <a:latin typeface="Century Gothic" panose="020B0502020202020204" pitchFamily="34" charset="0"/>
                        </a:rPr>
                        <a:t>NOTAS/COMENTARIOS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813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COMENTARIOS Y NOTAS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36</TotalTime>
  <Words>380</Words>
  <Application>Microsoft Office PowerPoint</Application>
  <PresentationFormat>Widescreen</PresentationFormat>
  <Paragraphs>130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Li Li</cp:lastModifiedBy>
  <cp:revision>4</cp:revision>
  <dcterms:created xsi:type="dcterms:W3CDTF">2021-06-14T19:29:14Z</dcterms:created>
  <dcterms:modified xsi:type="dcterms:W3CDTF">2024-03-17T16:22:16Z</dcterms:modified>
</cp:coreProperties>
</file>