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54" r:id="rId2"/>
    <p:sldId id="356" r:id="rId3"/>
    <p:sldId id="316" r:id="rId4"/>
    <p:sldId id="349" r:id="rId5"/>
    <p:sldId id="353" r:id="rId6"/>
    <p:sldId id="351" r:id="rId7"/>
    <p:sldId id="342" r:id="rId8"/>
    <p:sldId id="337" r:id="rId9"/>
    <p:sldId id="35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731C3-FC43-43FE-9B34-ABA228213640}" v="33" dt="2023-09-24T18:25:11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126" y="231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33731C3-FC43-43FE-9B34-ABA228213640}"/>
    <pc:docChg chg="undo custSel addSld delSld modSld">
      <pc:chgData name="Bess Dunlevy" userId="dd4b9a8537dbe9d0" providerId="LiveId" clId="{A33731C3-FC43-43FE-9B34-ABA228213640}" dt="2023-09-24T18:24:48.881" v="535"/>
      <pc:docMkLst>
        <pc:docMk/>
      </pc:docMkLst>
      <pc:sldChg chg="del">
        <pc:chgData name="Bess Dunlevy" userId="dd4b9a8537dbe9d0" providerId="LiveId" clId="{A33731C3-FC43-43FE-9B34-ABA228213640}" dt="2023-09-24T18:13:30.361" v="65" actId="47"/>
        <pc:sldMkLst>
          <pc:docMk/>
          <pc:sldMk cId="1750150145" sldId="258"/>
        </pc:sldMkLst>
      </pc:sldChg>
      <pc:sldChg chg="setBg">
        <pc:chgData name="Bess Dunlevy" userId="dd4b9a8537dbe9d0" providerId="LiveId" clId="{A33731C3-FC43-43FE-9B34-ABA228213640}" dt="2023-09-24T18:24:48.881" v="535"/>
        <pc:sldMkLst>
          <pc:docMk/>
          <pc:sldMk cId="2929323684" sldId="295"/>
        </pc:sldMkLst>
      </pc:sldChg>
      <pc:sldChg chg="del">
        <pc:chgData name="Bess Dunlevy" userId="dd4b9a8537dbe9d0" providerId="LiveId" clId="{A33731C3-FC43-43FE-9B34-ABA228213640}" dt="2023-09-24T18:15:18.949" v="310" actId="47"/>
        <pc:sldMkLst>
          <pc:docMk/>
          <pc:sldMk cId="1599595947" sldId="309"/>
        </pc:sldMkLst>
      </pc:sldChg>
      <pc:sldChg chg="addSp delSp modSp mod setBg">
        <pc:chgData name="Bess Dunlevy" userId="dd4b9a8537dbe9d0" providerId="LiveId" clId="{A33731C3-FC43-43FE-9B34-ABA228213640}" dt="2023-09-24T18:16:00.506" v="336"/>
        <pc:sldMkLst>
          <pc:docMk/>
          <pc:sldMk cId="1521696607" sldId="316"/>
        </pc:sldMkLst>
        <pc:spChg chg="add mod">
          <ac:chgData name="Bess Dunlevy" userId="dd4b9a8537dbe9d0" providerId="LiveId" clId="{A33731C3-FC43-43FE-9B34-ABA228213640}" dt="2023-09-24T18:15:46.408" v="333" actId="20577"/>
          <ac:spMkLst>
            <pc:docMk/>
            <pc:sldMk cId="1521696607" sldId="316"/>
            <ac:spMk id="3" creationId="{608D576C-4415-1C08-18E1-F51DBB59601C}"/>
          </ac:spMkLst>
        </pc:spChg>
        <pc:spChg chg="del">
          <ac:chgData name="Bess Dunlevy" userId="dd4b9a8537dbe9d0" providerId="LiveId" clId="{A33731C3-FC43-43FE-9B34-ABA228213640}" dt="2023-09-24T18:15:34.358" v="311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5:34.964" v="3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5:49.878" v="334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3:24.714" v="509" actId="1076"/>
        <pc:sldMkLst>
          <pc:docMk/>
          <pc:sldMk cId="439307104" sldId="337"/>
        </pc:sldMkLst>
        <pc:spChg chg="add mod">
          <ac:chgData name="Bess Dunlevy" userId="dd4b9a8537dbe9d0" providerId="LiveId" clId="{A33731C3-FC43-43FE-9B34-ABA228213640}" dt="2023-09-24T18:22:53.939" v="501" actId="20577"/>
          <ac:spMkLst>
            <pc:docMk/>
            <pc:sldMk cId="439307104" sldId="337"/>
            <ac:spMk id="2" creationId="{3B3B7646-FB8B-618A-CF8C-0B70D4FF6BDD}"/>
          </ac:spMkLst>
        </pc:spChg>
        <pc:spChg chg="del">
          <ac:chgData name="Bess Dunlevy" userId="dd4b9a8537dbe9d0" providerId="LiveId" clId="{A33731C3-FC43-43FE-9B34-ABA228213640}" dt="2023-09-24T18:22:12.680" v="476" actId="478"/>
          <ac:spMkLst>
            <pc:docMk/>
            <pc:sldMk cId="439307104" sldId="337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2:16.352" v="477" actId="478"/>
          <ac:spMkLst>
            <pc:docMk/>
            <pc:sldMk cId="439307104" sldId="337"/>
            <ac:spMk id="8" creationId="{00000000-0000-0000-0000-000000000000}"/>
          </ac:spMkLst>
        </pc:spChg>
        <pc:spChg chg="mod">
          <ac:chgData name="Bess Dunlevy" userId="dd4b9a8537dbe9d0" providerId="LiveId" clId="{A33731C3-FC43-43FE-9B34-ABA228213640}" dt="2023-09-24T18:23:24.714" v="509" actId="1076"/>
          <ac:spMkLst>
            <pc:docMk/>
            <pc:sldMk cId="439307104" sldId="337"/>
            <ac:spMk id="9" creationId="{32D1C10B-D0CA-D94B-943E-0E22FA55896E}"/>
          </ac:spMkLst>
        </pc:spChg>
        <pc:graphicFrameChg chg="mod">
          <ac:chgData name="Bess Dunlevy" userId="dd4b9a8537dbe9d0" providerId="LiveId" clId="{A33731C3-FC43-43FE-9B34-ABA228213640}" dt="2023-09-24T18:23:21.617" v="508" actId="14100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A33731C3-FC43-43FE-9B34-ABA228213640}" dt="2023-09-24T18:23:08.063" v="504" actId="14100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1:57.259" v="475"/>
        <pc:sldMkLst>
          <pc:docMk/>
          <pc:sldMk cId="2678152836" sldId="342"/>
        </pc:sldMkLst>
        <pc:spChg chg="add mod">
          <ac:chgData name="Bess Dunlevy" userId="dd4b9a8537dbe9d0" providerId="LiveId" clId="{A33731C3-FC43-43FE-9B34-ABA228213640}" dt="2023-09-24T18:21:18.816" v="456" actId="20577"/>
          <ac:spMkLst>
            <pc:docMk/>
            <pc:sldMk cId="2678152836" sldId="342"/>
            <ac:spMk id="3" creationId="{F9536101-3337-91BE-7969-82C06D257CFD}"/>
          </ac:spMkLst>
        </pc:spChg>
        <pc:spChg chg="add mod">
          <ac:chgData name="Bess Dunlevy" userId="dd4b9a8537dbe9d0" providerId="LiveId" clId="{A33731C3-FC43-43FE-9B34-ABA228213640}" dt="2023-09-24T18:21:45.492" v="473" actId="20577"/>
          <ac:spMkLst>
            <pc:docMk/>
            <pc:sldMk cId="2678152836" sldId="342"/>
            <ac:spMk id="4" creationId="{3F1AB52B-EE04-BB5B-1B00-60A1DFE68820}"/>
          </ac:spMkLst>
        </pc:spChg>
        <pc:spChg chg="mod">
          <ac:chgData name="Bess Dunlevy" userId="dd4b9a8537dbe9d0" providerId="LiveId" clId="{A33731C3-FC43-43FE-9B34-ABA228213640}" dt="2023-09-24T18:21:48.336" v="474" actId="20577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A33731C3-FC43-43FE-9B34-ABA228213640}" dt="2023-09-24T18:20:42.013" v="424" actId="478"/>
          <ac:spMkLst>
            <pc:docMk/>
            <pc:sldMk cId="2678152836" sldId="34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0:43.173" v="425" actId="478"/>
          <ac:spMkLst>
            <pc:docMk/>
            <pc:sldMk cId="2678152836" sldId="342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1:29.516" v="459" actId="14100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A33731C3-FC43-43FE-9B34-ABA228213640}" dt="2023-09-24T18:21:23.299" v="457" actId="14100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17:33.392" v="363" actId="16037"/>
        <pc:sldMkLst>
          <pc:docMk/>
          <pc:sldMk cId="3424029325" sldId="349"/>
        </pc:sldMkLst>
        <pc:spChg chg="add mod">
          <ac:chgData name="Bess Dunlevy" userId="dd4b9a8537dbe9d0" providerId="LiveId" clId="{A33731C3-FC43-43FE-9B34-ABA228213640}" dt="2023-09-24T18:16:55.836" v="360" actId="20577"/>
          <ac:spMkLst>
            <pc:docMk/>
            <pc:sldMk cId="3424029325" sldId="349"/>
            <ac:spMk id="3" creationId="{53F0ED5F-6828-EB3E-E320-4913EF120E0C}"/>
          </ac:spMkLst>
        </pc:spChg>
        <pc:spChg chg="del">
          <ac:chgData name="Bess Dunlevy" userId="dd4b9a8537dbe9d0" providerId="LiveId" clId="{A33731C3-FC43-43FE-9B34-ABA228213640}" dt="2023-09-24T18:16:36.442" v="340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6:37.706" v="341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7:33.392" v="363" actId="16037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0:15.803" v="423" actId="14100"/>
        <pc:sldMkLst>
          <pc:docMk/>
          <pc:sldMk cId="6390526" sldId="351"/>
        </pc:sldMkLst>
        <pc:spChg chg="add mod">
          <ac:chgData name="Bess Dunlevy" userId="dd4b9a8537dbe9d0" providerId="LiveId" clId="{A33731C3-FC43-43FE-9B34-ABA228213640}" dt="2023-09-24T18:19:55.262" v="421" actId="20577"/>
          <ac:spMkLst>
            <pc:docMk/>
            <pc:sldMk cId="6390526" sldId="351"/>
            <ac:spMk id="3" creationId="{555EA45F-25D5-02B6-679C-0AEF4D2A9194}"/>
          </ac:spMkLst>
        </pc:spChg>
        <pc:spChg chg="del">
          <ac:chgData name="Bess Dunlevy" userId="dd4b9a8537dbe9d0" providerId="LiveId" clId="{A33731C3-FC43-43FE-9B34-ABA228213640}" dt="2023-09-24T18:19:34.181" v="399" actId="478"/>
          <ac:spMkLst>
            <pc:docMk/>
            <pc:sldMk cId="6390526" sldId="351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9:35.315" v="400" actId="478"/>
          <ac:spMkLst>
            <pc:docMk/>
            <pc:sldMk cId="6390526" sldId="351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0:15.803" v="423" actId="14100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4:39.550" v="534" actId="167"/>
        <pc:sldMkLst>
          <pc:docMk/>
          <pc:sldMk cId="822524391" sldId="352"/>
        </pc:sldMkLst>
        <pc:spChg chg="add mod">
          <ac:chgData name="Bess Dunlevy" userId="dd4b9a8537dbe9d0" providerId="LiveId" clId="{A33731C3-FC43-43FE-9B34-ABA228213640}" dt="2023-09-24T18:23:58.850" v="528" actId="20577"/>
          <ac:spMkLst>
            <pc:docMk/>
            <pc:sldMk cId="822524391" sldId="352"/>
            <ac:spMk id="3" creationId="{15EBA368-826A-6CB9-03D9-1AA447684A61}"/>
          </ac:spMkLst>
        </pc:spChg>
        <pc:spChg chg="del">
          <ac:chgData name="Bess Dunlevy" userId="dd4b9a8537dbe9d0" providerId="LiveId" clId="{A33731C3-FC43-43FE-9B34-ABA228213640}" dt="2023-09-24T18:23:34.287" v="51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3:36.624" v="51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A33731C3-FC43-43FE-9B34-ABA228213640}" dt="2023-09-24T18:24:16.937" v="531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A33731C3-FC43-43FE-9B34-ABA228213640}" dt="2023-09-24T18:24:39.550" v="534" actId="167"/>
          <ac:picMkLst>
            <pc:docMk/>
            <pc:sldMk cId="822524391" sldId="352"/>
            <ac:picMk id="4" creationId="{4AEB5708-BEDE-97D2-2FF0-89B418DE33AD}"/>
          </ac:picMkLst>
        </pc:picChg>
      </pc:sldChg>
      <pc:sldChg chg="addSp delSp modSp mod setBg">
        <pc:chgData name="Bess Dunlevy" userId="dd4b9a8537dbe9d0" providerId="LiveId" clId="{A33731C3-FC43-43FE-9B34-ABA228213640}" dt="2023-09-24T18:18:54.828" v="398" actId="1076"/>
        <pc:sldMkLst>
          <pc:docMk/>
          <pc:sldMk cId="4143605091" sldId="353"/>
        </pc:sldMkLst>
        <pc:spChg chg="add mod">
          <ac:chgData name="Bess Dunlevy" userId="dd4b9a8537dbe9d0" providerId="LiveId" clId="{A33731C3-FC43-43FE-9B34-ABA228213640}" dt="2023-09-24T18:18:13.005" v="389" actId="20577"/>
          <ac:spMkLst>
            <pc:docMk/>
            <pc:sldMk cId="4143605091" sldId="353"/>
            <ac:spMk id="2" creationId="{AE63E4DC-0922-4F71-5594-832EB371E598}"/>
          </ac:spMkLst>
        </pc:spChg>
        <pc:spChg chg="del mod">
          <ac:chgData name="Bess Dunlevy" userId="dd4b9a8537dbe9d0" providerId="LiveId" clId="{A33731C3-FC43-43FE-9B34-ABA228213640}" dt="2023-09-24T18:17:48.295" v="365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7:49.513" v="366" actId="478"/>
          <ac:spMkLst>
            <pc:docMk/>
            <pc:sldMk cId="4143605091" sldId="353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8:54.828" v="398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picChg chg="add mod ord">
          <ac:chgData name="Bess Dunlevy" userId="dd4b9a8537dbe9d0" providerId="LiveId" clId="{A33731C3-FC43-43FE-9B34-ABA228213640}" dt="2023-09-24T18:18:31.778" v="394" actId="1076"/>
          <ac:picMkLst>
            <pc:docMk/>
            <pc:sldMk cId="4143605091" sldId="353"/>
            <ac:picMk id="4" creationId="{5CDACF3D-6CF2-4D36-CDA6-6D968BB79444}"/>
          </ac:picMkLst>
        </pc:picChg>
      </pc:sldChg>
      <pc:sldChg chg="modSp add mod">
        <pc:chgData name="Bess Dunlevy" userId="dd4b9a8537dbe9d0" providerId="LiveId" clId="{A33731C3-FC43-43FE-9B34-ABA228213640}" dt="2023-09-24T18:13:22.359" v="64" actId="20577"/>
        <pc:sldMkLst>
          <pc:docMk/>
          <pc:sldMk cId="2118180203" sldId="354"/>
        </pc:sldMkLst>
        <pc:spChg chg="mod">
          <ac:chgData name="Bess Dunlevy" userId="dd4b9a8537dbe9d0" providerId="LiveId" clId="{A33731C3-FC43-43FE-9B34-ABA228213640}" dt="2023-09-24T18:13:22.359" v="64" actId="20577"/>
          <ac:spMkLst>
            <pc:docMk/>
            <pc:sldMk cId="2118180203" sldId="354"/>
            <ac:spMk id="11" creationId="{D25B69A5-3B0C-C540-8CC8-9794435EA004}"/>
          </ac:spMkLst>
        </pc:spChg>
      </pc:sldChg>
      <pc:sldChg chg="addSp modSp add mod setBg">
        <pc:chgData name="Bess Dunlevy" userId="dd4b9a8537dbe9d0" providerId="LiveId" clId="{A33731C3-FC43-43FE-9B34-ABA228213640}" dt="2023-09-24T18:16:19.875" v="339" actId="1076"/>
        <pc:sldMkLst>
          <pc:docMk/>
          <pc:sldMk cId="1179924037" sldId="356"/>
        </pc:sldMkLst>
        <pc:spChg chg="add mod">
          <ac:chgData name="Bess Dunlevy" userId="dd4b9a8537dbe9d0" providerId="LiveId" clId="{A33731C3-FC43-43FE-9B34-ABA228213640}" dt="2023-09-24T18:15:03.470" v="297" actId="20577"/>
          <ac:spMkLst>
            <pc:docMk/>
            <pc:sldMk cId="1179924037" sldId="356"/>
            <ac:spMk id="4" creationId="{EAD1AFFF-96FB-EE1B-E1AE-C5F5181E5051}"/>
          </ac:spMkLst>
        </pc:spChg>
        <pc:spChg chg="add mod">
          <ac:chgData name="Bess Dunlevy" userId="dd4b9a8537dbe9d0" providerId="LiveId" clId="{A33731C3-FC43-43FE-9B34-ABA228213640}" dt="2023-09-24T18:14:59.310" v="279" actId="20577"/>
          <ac:spMkLst>
            <pc:docMk/>
            <pc:sldMk cId="1179924037" sldId="356"/>
            <ac:spMk id="8" creationId="{420A6481-DD13-671C-0BE6-207AC799BCBF}"/>
          </ac:spMkLst>
        </pc:spChg>
        <pc:spChg chg="mod">
          <ac:chgData name="Bess Dunlevy" userId="dd4b9a8537dbe9d0" providerId="LiveId" clId="{A33731C3-FC43-43FE-9B34-ABA228213640}" dt="2023-09-24T18:13:53.614" v="124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A33731C3-FC43-43FE-9B34-ABA228213640}" dt="2023-09-24T18:14:05.020" v="155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A33731C3-FC43-43FE-9B34-ABA228213640}" dt="2023-09-24T18:14:10.477" v="17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A33731C3-FC43-43FE-9B34-ABA228213640}" dt="2023-09-24T18:14:18.619" v="190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A33731C3-FC43-43FE-9B34-ABA228213640}" dt="2023-09-24T18:14:39.103" v="247" actId="14100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A33731C3-FC43-43FE-9B34-ABA228213640}" dt="2023-09-24T18:14:49.515" v="275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A33731C3-FC43-43FE-9B34-ABA228213640}" dt="2023-09-24T18:14:52.529" v="276" actId="1076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A33731C3-FC43-43FE-9B34-ABA228213640}" dt="2023-09-24T18:14:27.512" v="220" actId="20577"/>
          <ac:spMkLst>
            <pc:docMk/>
            <pc:sldMk cId="1179924037" sldId="356"/>
            <ac:spMk id="65" creationId="{DCAE84B5-A598-8941-B4AD-51887AC426D8}"/>
          </ac:spMkLst>
        </pc:spChg>
        <pc:picChg chg="mod">
          <ac:chgData name="Bess Dunlevy" userId="dd4b9a8537dbe9d0" providerId="LiveId" clId="{A33731C3-FC43-43FE-9B34-ABA228213640}" dt="2023-09-24T18:16:19.875" v="339" actId="1076"/>
          <ac:picMkLst>
            <pc:docMk/>
            <pc:sldMk cId="1179924037" sldId="356"/>
            <ac:picMk id="2" creationId="{9865536C-CEB6-11E7-2232-BCFB5CE0733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FINALIZAR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45879</c:v>
                </c:pt>
                <c:pt idx="2">
                  <c:v>46082</c:v>
                </c:pt>
                <c:pt idx="3">
                  <c:v>45873</c:v>
                </c:pt>
                <c:pt idx="4">
                  <c:v>45962</c:v>
                </c:pt>
                <c:pt idx="5">
                  <c:v>46042</c:v>
                </c:pt>
                <c:pt idx="6">
                  <c:v>45931</c:v>
                </c:pt>
                <c:pt idx="7">
                  <c:v>45899</c:v>
                </c:pt>
                <c:pt idx="8">
                  <c:v>46001</c:v>
                </c:pt>
                <c:pt idx="9">
                  <c:v>45976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COMENZAR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45830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45962</c:v>
                </c:pt>
                <c:pt idx="12">
                  <c:v>45971</c:v>
                </c:pt>
                <c:pt idx="13">
                  <c:v>45992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Cant. de DÍAS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CANTIDAD DE MIEMBROS </a:t>
            </a:r>
            <a:br>
              <a:rPr lang="es-419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DEL EQUIPO</a:t>
            </a:r>
          </a:p>
        </c:rich>
      </c:tx>
      <c:layout>
        <c:manualLayout>
          <c:xMode val="edge"/>
          <c:yMode val="edge"/>
          <c:x val="0"/>
          <c:y val="3.855113827041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CANT. DE MIEMBROS DEL EQUIPO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78039361643"/>
          <c:y val="0.16131037443847046"/>
          <c:w val="0.130357994581974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VALORES PROYECTADOS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VALORES REALES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VALORES RESTANTES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PROBLEMAS ABIERTOS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REVISIONES ABIERTAS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ACCIONES PENDIENTES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Proyecto A</c:v>
                </c:pt>
                <c:pt idx="1">
                  <c:v>Proyecto B</c:v>
                </c:pt>
                <c:pt idx="2">
                  <c:v>Proyecto C</c:v>
                </c:pt>
                <c:pt idx="3">
                  <c:v>Proyecto D</c:v>
                </c:pt>
                <c:pt idx="4">
                  <c:v>Proyecto E</c:v>
                </c:pt>
                <c:pt idx="5">
                  <c:v>Proyecto F</c:v>
                </c:pt>
                <c:pt idx="6">
                  <c:v>Proyecto G</c:v>
                </c:pt>
                <c:pt idx="7">
                  <c:v>Proyecto H</c:v>
                </c:pt>
                <c:pt idx="8">
                  <c:v>Proyecto J</c:v>
                </c:pt>
                <c:pt idx="9">
                  <c:v>Proyecto K</c:v>
                </c:pt>
                <c:pt idx="10">
                  <c:v>Proyecto L</c:v>
                </c:pt>
                <c:pt idx="11">
                  <c:v>Proyecto M</c:v>
                </c:pt>
                <c:pt idx="12">
                  <c:v>Proyecto N</c:v>
                </c:pt>
                <c:pt idx="13">
                  <c:v>Proyecto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PROBLEMAS ABIERTOS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REVISIONES ABIERTAS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ACCIONES PENDIENTES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118390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47116" y="307317"/>
            <a:ext cx="2972504" cy="589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INFORME DE ESTADO DEL PANEL DE MÚLTIPLES PROYECTOS EN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  <a:p>
            <a:pPr rtl="0"/>
            <a:r>
              <a:rPr lang="es-419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Teléfono de contacto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web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de correo electrónico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79" y="2406242"/>
            <a:ext cx="2932886" cy="2890404"/>
            <a:chOff x="415635" y="923060"/>
            <a:chExt cx="2932886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415635" y="1644986"/>
              <a:ext cx="29328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</a:t>
              </a:r>
            </a:p>
            <a:p>
              <a:pPr algn="ctr" rtl="0"/>
              <a:r>
                <a:rPr lang="es-419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LOGOTIPO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05769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454167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1114465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 DE INFORME DE ESTADO DEL PANEL DE MÚLTIPLES PROYECTOS EN POWERPOINT | ÍNDICE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ÍNDICE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LÍNEA DE TIEMPO DE ENTREGAS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DÍAS POR PROYECTO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ASIGNACIÓN DE RECURSOS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4" y="2769442"/>
            <a:ext cx="382571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ANÁLISIS DE RIESGOS Y RIESGO TOTAL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320953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ACCIONES ABIERTAS Y PENDIENTES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851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37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FINANZAS DEL PROYECTO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1AFFF-96FB-EE1B-E1AE-C5F5181E5051}"/>
              </a:ext>
            </a:extLst>
          </p:cNvPr>
          <p:cNvSpPr txBox="1"/>
          <p:nvPr/>
        </p:nvSpPr>
        <p:spPr>
          <a:xfrm>
            <a:off x="5013485" y="5360011"/>
            <a:ext cx="208101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INFORME DEL PROYECTO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420A6481-DD13-671C-0BE6-207AC799BCBF}"/>
              </a:ext>
            </a:extLst>
          </p:cNvPr>
          <p:cNvSpPr txBox="1"/>
          <p:nvPr/>
        </p:nvSpPr>
        <p:spPr>
          <a:xfrm>
            <a:off x="4381851" y="4931677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063455"/>
              </p:ext>
            </p:extLst>
          </p:nvPr>
        </p:nvGraphicFramePr>
        <p:xfrm>
          <a:off x="320842" y="1026194"/>
          <a:ext cx="11325726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8D576C-4415-1C08-18E1-F51DBB59601C}"/>
              </a:ext>
            </a:extLst>
          </p:cNvPr>
          <p:cNvSpPr txBox="1"/>
          <p:nvPr/>
        </p:nvSpPr>
        <p:spPr>
          <a:xfrm>
            <a:off x="367748" y="248400"/>
            <a:ext cx="890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LÍNEA DE TIEMPO DE ENTREGAS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75178"/>
              </p:ext>
            </p:extLst>
          </p:nvPr>
        </p:nvGraphicFramePr>
        <p:xfrm>
          <a:off x="417095" y="1047749"/>
          <a:ext cx="11309683" cy="561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F0ED5F-6828-EB3E-E320-4913EF120E0C}"/>
              </a:ext>
            </a:extLst>
          </p:cNvPr>
          <p:cNvSpPr txBox="1"/>
          <p:nvPr/>
        </p:nvSpPr>
        <p:spPr>
          <a:xfrm>
            <a:off x="367748" y="248400"/>
            <a:ext cx="652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DÍAS POR PROYECTO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5CDACF3D-6CF2-4D36-CDA6-6D968BB79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33195"/>
              </p:ext>
            </p:extLst>
          </p:nvPr>
        </p:nvGraphicFramePr>
        <p:xfrm>
          <a:off x="448176" y="822648"/>
          <a:ext cx="10956758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63E4DC-0922-4F71-5594-832EB371E598}"/>
              </a:ext>
            </a:extLst>
          </p:cNvPr>
          <p:cNvSpPr txBox="1"/>
          <p:nvPr/>
        </p:nvSpPr>
        <p:spPr>
          <a:xfrm>
            <a:off x="367747" y="248400"/>
            <a:ext cx="825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ASIGNACIÓN DE RECURSOS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484098"/>
              </p:ext>
            </p:extLst>
          </p:nvPr>
        </p:nvGraphicFramePr>
        <p:xfrm>
          <a:off x="304801" y="1085850"/>
          <a:ext cx="11454062" cy="573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5EA45F-25D5-02B6-679C-0AEF4D2A9194}"/>
              </a:ext>
            </a:extLst>
          </p:cNvPr>
          <p:cNvSpPr txBox="1"/>
          <p:nvPr/>
        </p:nvSpPr>
        <p:spPr>
          <a:xfrm>
            <a:off x="367748" y="248400"/>
            <a:ext cx="786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FINANZAS DEL PROYECTO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096479"/>
              </p:ext>
            </p:extLst>
          </p:nvPr>
        </p:nvGraphicFramePr>
        <p:xfrm>
          <a:off x="1752599" y="946924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285923"/>
              </p:ext>
            </p:extLst>
          </p:nvPr>
        </p:nvGraphicFramePr>
        <p:xfrm>
          <a:off x="1752600" y="4010025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144880" y="5141465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36101-3337-91BE-7969-82C06D257CFD}"/>
              </a:ext>
            </a:extLst>
          </p:cNvPr>
          <p:cNvSpPr txBox="1"/>
          <p:nvPr/>
        </p:nvSpPr>
        <p:spPr>
          <a:xfrm>
            <a:off x="367747" y="248400"/>
            <a:ext cx="892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ANÁLISIS DE RIESGOS Y RIESGO TOTAL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AB52B-EE04-BB5B-1B00-60A1DFE68820}"/>
              </a:ext>
            </a:extLst>
          </p:cNvPr>
          <p:cNvSpPr txBox="1"/>
          <p:nvPr/>
        </p:nvSpPr>
        <p:spPr>
          <a:xfrm>
            <a:off x="144880" y="2078364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ANÁLISIS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217894"/>
              </p:ext>
            </p:extLst>
          </p:nvPr>
        </p:nvGraphicFramePr>
        <p:xfrm>
          <a:off x="114299" y="1089359"/>
          <a:ext cx="11934826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495776"/>
              </p:ext>
            </p:extLst>
          </p:nvPr>
        </p:nvGraphicFramePr>
        <p:xfrm>
          <a:off x="1695450" y="3971925"/>
          <a:ext cx="1015164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D1C10B-D0CA-D94B-943E-0E22FA55896E}"/>
              </a:ext>
            </a:extLst>
          </p:cNvPr>
          <p:cNvSpPr txBox="1"/>
          <p:nvPr/>
        </p:nvSpPr>
        <p:spPr>
          <a:xfrm>
            <a:off x="367748" y="5084316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7646-FB8B-618A-CF8C-0B70D4FF6BDD}"/>
              </a:ext>
            </a:extLst>
          </p:cNvPr>
          <p:cNvSpPr txBox="1"/>
          <p:nvPr/>
        </p:nvSpPr>
        <p:spPr>
          <a:xfrm>
            <a:off x="367748" y="248400"/>
            <a:ext cx="894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ACCIONES ABIERTAS Y PENDIENTES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4AEB5708-BEDE-97D2-2FF0-89B418DE3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36381"/>
              </p:ext>
            </p:extLst>
          </p:nvPr>
        </p:nvGraphicFramePr>
        <p:xfrm>
          <a:off x="473710" y="916405"/>
          <a:ext cx="11230609" cy="53434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76383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1307507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1196411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016950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3654181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CRONOGRAMA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PRESUPUESTO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RECURSOS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RIESGOS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PROBLEMAS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COMENTARIOS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EBA368-826A-6CB9-03D9-1AA447684A61}"/>
              </a:ext>
            </a:extLst>
          </p:cNvPr>
          <p:cNvSpPr txBox="1"/>
          <p:nvPr/>
        </p:nvSpPr>
        <p:spPr>
          <a:xfrm>
            <a:off x="367747" y="248400"/>
            <a:ext cx="814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INFORME DEL PROYECTO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19</TotalTime>
  <Words>382</Words>
  <Application>Microsoft Office PowerPoint</Application>
  <PresentationFormat>Widescreen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Li Li</cp:lastModifiedBy>
  <cp:revision>7</cp:revision>
  <dcterms:created xsi:type="dcterms:W3CDTF">2019-11-22T21:04:25Z</dcterms:created>
  <dcterms:modified xsi:type="dcterms:W3CDTF">2024-03-17T16:42:42Z</dcterms:modified>
</cp:coreProperties>
</file>