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42" r:id="rId2"/>
    <p:sldId id="353" r:id="rId3"/>
    <p:sldId id="354" r:id="rId4"/>
    <p:sldId id="366" r:id="rId5"/>
    <p:sldId id="355" r:id="rId6"/>
    <p:sldId id="367" r:id="rId7"/>
    <p:sldId id="368" r:id="rId8"/>
    <p:sldId id="369" r:id="rId9"/>
    <p:sldId id="356" r:id="rId10"/>
    <p:sldId id="370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FA5"/>
    <a:srgbClr val="58F5E6"/>
    <a:srgbClr val="00B4CB"/>
    <a:srgbClr val="58F5BE"/>
    <a:srgbClr val="FE6735"/>
    <a:srgbClr val="FEAD27"/>
    <a:srgbClr val="00BD32"/>
    <a:srgbClr val="9AC700"/>
    <a:srgbClr val="00D6F1"/>
    <a:srgbClr val="E0F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622E2-CFB1-44A4-9E5A-DC6525C6E96A}" v="4" dt="2023-09-24T17:05:45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86447"/>
  </p:normalViewPr>
  <p:slideViewPr>
    <p:cSldViewPr snapToGrid="0" snapToObjects="1">
      <p:cViewPr varScale="1">
        <p:scale>
          <a:sx n="122" d="100"/>
          <a:sy n="122" d="100"/>
        </p:scale>
        <p:origin x="102" y="208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31622E2-CFB1-44A4-9E5A-DC6525C6E96A}"/>
    <pc:docChg chg="modSld">
      <pc:chgData name="Bess Dunlevy" userId="dd4b9a8537dbe9d0" providerId="LiveId" clId="{431622E2-CFB1-44A4-9E5A-DC6525C6E96A}" dt="2023-09-24T17:05:46.543" v="193" actId="20577"/>
      <pc:docMkLst>
        <pc:docMk/>
      </pc:docMkLst>
      <pc:sldChg chg="modSp mod">
        <pc:chgData name="Bess Dunlevy" userId="dd4b9a8537dbe9d0" providerId="LiveId" clId="{431622E2-CFB1-44A4-9E5A-DC6525C6E96A}" dt="2023-09-24T17:02:41.154" v="108" actId="20577"/>
        <pc:sldMkLst>
          <pc:docMk/>
          <pc:sldMk cId="1508588292" sldId="342"/>
        </pc:sldMkLst>
        <pc:spChg chg="mod">
          <ac:chgData name="Bess Dunlevy" userId="dd4b9a8537dbe9d0" providerId="LiveId" clId="{431622E2-CFB1-44A4-9E5A-DC6525C6E96A}" dt="2023-09-24T17:02:41.154" v="108" actId="20577"/>
          <ac:spMkLst>
            <pc:docMk/>
            <pc:sldMk cId="1508588292" sldId="342"/>
            <ac:spMk id="11" creationId="{337A3371-9EA4-4C46-A817-F8A47B8962FF}"/>
          </ac:spMkLst>
        </pc:spChg>
        <pc:spChg chg="mod">
          <ac:chgData name="Bess Dunlevy" userId="dd4b9a8537dbe9d0" providerId="LiveId" clId="{431622E2-CFB1-44A4-9E5A-DC6525C6E96A}" dt="2023-09-24T17:01:48.052" v="53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31622E2-CFB1-44A4-9E5A-DC6525C6E96A}" dt="2023-09-24T17:02:01.271" v="77" actId="207"/>
          <ac:spMkLst>
            <pc:docMk/>
            <pc:sldMk cId="1508588292" sldId="342"/>
            <ac:spMk id="92" creationId="{15002CF0-EA59-CE43-9D0C-B9955C66D425}"/>
          </ac:spMkLst>
        </pc:spChg>
      </pc:sldChg>
      <pc:sldChg chg="modSp mod">
        <pc:chgData name="Bess Dunlevy" userId="dd4b9a8537dbe9d0" providerId="LiveId" clId="{431622E2-CFB1-44A4-9E5A-DC6525C6E96A}" dt="2023-09-24T17:03:56.595" v="119" actId="255"/>
        <pc:sldMkLst>
          <pc:docMk/>
          <pc:sldMk cId="1179924037" sldId="353"/>
        </pc:sldMkLst>
        <pc:spChg chg="mod">
          <ac:chgData name="Bess Dunlevy" userId="dd4b9a8537dbe9d0" providerId="LiveId" clId="{431622E2-CFB1-44A4-9E5A-DC6525C6E96A}" dt="2023-09-24T17:03:56.595" v="119" actId="255"/>
          <ac:spMkLst>
            <pc:docMk/>
            <pc:sldMk cId="1179924037" sldId="353"/>
            <ac:spMk id="3" creationId="{BCE760FD-6E50-FD4F-B597-7E228EDE51FD}"/>
          </ac:spMkLst>
        </pc:spChg>
      </pc:sldChg>
      <pc:sldChg chg="modSp mod">
        <pc:chgData name="Bess Dunlevy" userId="dd4b9a8537dbe9d0" providerId="LiveId" clId="{431622E2-CFB1-44A4-9E5A-DC6525C6E96A}" dt="2023-09-24T17:04:56.934" v="139" actId="20577"/>
        <pc:sldMkLst>
          <pc:docMk/>
          <pc:sldMk cId="3634812223" sldId="354"/>
        </pc:sldMkLst>
        <pc:spChg chg="mod">
          <ac:chgData name="Bess Dunlevy" userId="dd4b9a8537dbe9d0" providerId="LiveId" clId="{431622E2-CFB1-44A4-9E5A-DC6525C6E96A}" dt="2023-09-24T17:03:18.052" v="109" actId="207"/>
          <ac:spMkLst>
            <pc:docMk/>
            <pc:sldMk cId="3634812223" sldId="354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4:56.934" v="139" actId="20577"/>
          <ac:graphicFrameMkLst>
            <pc:docMk/>
            <pc:sldMk cId="3634812223" sldId="354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25.897" v="187" actId="20577"/>
        <pc:sldMkLst>
          <pc:docMk/>
          <pc:sldMk cId="4101361587" sldId="355"/>
        </pc:sldMkLst>
        <pc:spChg chg="mod">
          <ac:chgData name="Bess Dunlevy" userId="dd4b9a8537dbe9d0" providerId="LiveId" clId="{431622E2-CFB1-44A4-9E5A-DC6525C6E96A}" dt="2023-09-24T17:03:23.378" v="111" actId="207"/>
          <ac:spMkLst>
            <pc:docMk/>
            <pc:sldMk cId="4101361587" sldId="355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25.897" v="187" actId="20577"/>
          <ac:graphicFrameMkLst>
            <pc:docMk/>
            <pc:sldMk cId="4101361587" sldId="355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3:36.229" v="115" actId="207"/>
        <pc:sldMkLst>
          <pc:docMk/>
          <pc:sldMk cId="3271014828" sldId="356"/>
        </pc:sldMkLst>
        <pc:spChg chg="mod">
          <ac:chgData name="Bess Dunlevy" userId="dd4b9a8537dbe9d0" providerId="LiveId" clId="{431622E2-CFB1-44A4-9E5A-DC6525C6E96A}" dt="2023-09-24T17:03:36.229" v="115" actId="207"/>
          <ac:spMkLst>
            <pc:docMk/>
            <pc:sldMk cId="3271014828" sldId="356"/>
            <ac:spMk id="38" creationId="{A6C4B9E8-80D7-0E4C-98A0-080138C4551C}"/>
          </ac:spMkLst>
        </pc:spChg>
      </pc:sldChg>
      <pc:sldChg chg="modSp mod">
        <pc:chgData name="Bess Dunlevy" userId="dd4b9a8537dbe9d0" providerId="LiveId" clId="{431622E2-CFB1-44A4-9E5A-DC6525C6E96A}" dt="2023-09-24T17:05:07.577" v="159" actId="20577"/>
        <pc:sldMkLst>
          <pc:docMk/>
          <pc:sldMk cId="2741211523" sldId="366"/>
        </pc:sldMkLst>
        <pc:spChg chg="mod">
          <ac:chgData name="Bess Dunlevy" userId="dd4b9a8537dbe9d0" providerId="LiveId" clId="{431622E2-CFB1-44A4-9E5A-DC6525C6E96A}" dt="2023-09-24T17:03:21.037" v="110" actId="207"/>
          <ac:spMkLst>
            <pc:docMk/>
            <pc:sldMk cId="2741211523" sldId="366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07.577" v="159" actId="20577"/>
          <ac:graphicFrameMkLst>
            <pc:docMk/>
            <pc:sldMk cId="2741211523" sldId="366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33.034" v="189" actId="20577"/>
        <pc:sldMkLst>
          <pc:docMk/>
          <pc:sldMk cId="2546995052" sldId="367"/>
        </pc:sldMkLst>
        <pc:spChg chg="mod">
          <ac:chgData name="Bess Dunlevy" userId="dd4b9a8537dbe9d0" providerId="LiveId" clId="{431622E2-CFB1-44A4-9E5A-DC6525C6E96A}" dt="2023-09-24T17:03:25.587" v="112" actId="207"/>
          <ac:spMkLst>
            <pc:docMk/>
            <pc:sldMk cId="2546995052" sldId="367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3.034" v="189" actId="20577"/>
          <ac:graphicFrameMkLst>
            <pc:docMk/>
            <pc:sldMk cId="2546995052" sldId="367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5:39.289" v="191" actId="20577"/>
        <pc:sldMkLst>
          <pc:docMk/>
          <pc:sldMk cId="3071895811" sldId="368"/>
        </pc:sldMkLst>
        <pc:spChg chg="mod">
          <ac:chgData name="Bess Dunlevy" userId="dd4b9a8537dbe9d0" providerId="LiveId" clId="{431622E2-CFB1-44A4-9E5A-DC6525C6E96A}" dt="2023-09-24T17:03:28.515" v="113" actId="207"/>
          <ac:spMkLst>
            <pc:docMk/>
            <pc:sldMk cId="3071895811" sldId="368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9.289" v="191" actId="20577"/>
          <ac:graphicFrameMkLst>
            <pc:docMk/>
            <pc:sldMk cId="3071895811" sldId="368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5:46.543" v="193" actId="20577"/>
        <pc:sldMkLst>
          <pc:docMk/>
          <pc:sldMk cId="4283149801" sldId="369"/>
        </pc:sldMkLst>
        <pc:spChg chg="mod">
          <ac:chgData name="Bess Dunlevy" userId="dd4b9a8537dbe9d0" providerId="LiveId" clId="{431622E2-CFB1-44A4-9E5A-DC6525C6E96A}" dt="2023-09-24T17:03:31.044" v="114" actId="207"/>
          <ac:spMkLst>
            <pc:docMk/>
            <pc:sldMk cId="4283149801" sldId="369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46.543" v="193" actId="20577"/>
          <ac:graphicFrameMkLst>
            <pc:docMk/>
            <pc:sldMk cId="4283149801" sldId="369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3:41.285" v="117" actId="14100"/>
        <pc:sldMkLst>
          <pc:docMk/>
          <pc:sldMk cId="4105150998" sldId="370"/>
        </pc:sldMkLst>
        <pc:spChg chg="mod">
          <ac:chgData name="Bess Dunlevy" userId="dd4b9a8537dbe9d0" providerId="LiveId" clId="{431622E2-CFB1-44A4-9E5A-DC6525C6E96A}" dt="2023-09-24T17:03:41.285" v="117" actId="14100"/>
          <ac:spMkLst>
            <pc:docMk/>
            <pc:sldMk cId="4105150998" sldId="370"/>
            <ac:spMk id="7" creationId="{9E284CB7-6264-2545-84C0-AAE2247DD0D2}"/>
          </ac:spMkLst>
        </pc:spChg>
        <pc:spChg chg="mod">
          <ac:chgData name="Bess Dunlevy" userId="dd4b9a8537dbe9d0" providerId="LiveId" clId="{431622E2-CFB1-44A4-9E5A-DC6525C6E96A}" dt="2023-09-24T17:03:38.725" v="116" actId="207"/>
          <ac:spMkLst>
            <pc:docMk/>
            <pc:sldMk cId="4105150998" sldId="370"/>
            <ac:spMk id="38" creationId="{A6C4B9E8-80D7-0E4C-98A0-080138C455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6703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49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8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6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984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9746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57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8390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44006" y="317165"/>
            <a:ext cx="2593583" cy="5139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9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INFORME DE ESTADO DE GESTIÓN DE PROYECTOS EN POWERPOINT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71838" y="2257891"/>
            <a:ext cx="5112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5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552991" y="4820816"/>
            <a:ext cx="8138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propietario</a:t>
            </a:r>
          </a:p>
          <a:p>
            <a:pPr rtl="0"/>
            <a:r>
              <a:rPr lang="es-419" sz="1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Cargo del propietario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FECHA DEL INFORME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DD/MM/AA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PERÍODO CUBIERTO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DD/MM/AA - DD/MM/AA</a:t>
            </a:r>
          </a:p>
        </p:txBody>
      </p:sp>
      <p:pic>
        <p:nvPicPr>
          <p:cNvPr id="3" name="Picture 2" descr="Shape, background pattern&#10;&#10;Description automatically generated">
            <a:extLst>
              <a:ext uri="{FF2B5EF4-FFF2-40B4-BE49-F238E27FC236}">
                <a16:creationId xmlns:a16="http://schemas.microsoft.com/office/drawing/2014/main" id="{A512DAB1-437C-7A4B-AFA6-3D02F106F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A3A950A-0E94-2143-A688-3A1C1BD37271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869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NOTAS ADICIONALES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439947" y="1023572"/>
            <a:ext cx="6537323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spcBef>
                <a:spcPts val="400"/>
              </a:spcBef>
              <a:buClr>
                <a:srgbClr val="FEAD27"/>
              </a:buClr>
              <a:buSzPct val="150000"/>
            </a:pPr>
            <a:r>
              <a:rPr lang="es-419" sz="2000">
                <a:latin typeface="Century Gothic" panose="020B0502020202020204" pitchFamily="34" charset="0"/>
              </a:rPr>
              <a:t>Texto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5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5158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ÍNDICE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677396" y="909582"/>
            <a:ext cx="6299874" cy="447058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es-419" sz="2800" dirty="0">
                <a:latin typeface="Century Gothic" panose="020B0502020202020204" pitchFamily="34" charset="0"/>
              </a:rPr>
              <a:t> Tarjeta de informe del proyecto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es-419" sz="2800" dirty="0">
                <a:latin typeface="Century Gothic" panose="020B0502020202020204" pitchFamily="34" charset="0"/>
              </a:rPr>
              <a:t> Hitos clave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es-419" sz="2800" dirty="0">
                <a:latin typeface="Century Gothic" panose="020B0502020202020204" pitchFamily="34" charset="0"/>
              </a:rPr>
              <a:t> Riesgos y obstáculos críticos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es-419" sz="2800" dirty="0">
                <a:latin typeface="Century Gothic" panose="020B0502020202020204" pitchFamily="34" charset="0"/>
              </a:rPr>
              <a:t> Resumen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es-419" sz="2800" dirty="0">
                <a:latin typeface="Century Gothic" panose="020B0502020202020204" pitchFamily="34" charset="0"/>
              </a:rPr>
              <a:t> Notas adicionales</a:t>
            </a:r>
          </a:p>
        </p:txBody>
      </p:sp>
      <p:pic>
        <p:nvPicPr>
          <p:cNvPr id="5" name="Picture 4" descr="Shape, background pattern&#10;&#10;Description automatically generated">
            <a:extLst>
              <a:ext uri="{FF2B5EF4-FFF2-40B4-BE49-F238E27FC236}">
                <a16:creationId xmlns:a16="http://schemas.microsoft.com/office/drawing/2014/main" id="{9C99312B-9DF2-EA40-8255-CED342993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10F058-492D-A244-8291-4C8F336BD46E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48400"/>
            <a:ext cx="9800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TARJETA DE INFORME DEL PROYECTO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3079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CALIDAD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1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2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3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4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5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019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TARJETA DE INFORME DEL PROYECTO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57197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CALIDAD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6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7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8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9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 10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1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431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HITOS CLAVE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36996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CATEGORÍA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HITO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CUMPLIMIENTO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861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HITOS CLAVE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770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CATEGORÍA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HITO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CUMPLIMIENTO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99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03065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CATEGORÍA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SOLUCIÓN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VENCIMIENTO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0261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RIESGOS Y OBSTÁCULOS CRÍTICOS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5950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CATEGORÍA DEL PROYECTO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SOLUCIÓN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VENCIMIENTO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9901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RIESGOS Y OBSTÁCULOS CRÍTICOS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4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047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RESUMEN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677396" y="1023572"/>
            <a:ext cx="5606173" cy="30089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es-419" sz="2000" dirty="0">
                <a:latin typeface="Century Gothic" panose="020B0502020202020204" pitchFamily="34" charset="0"/>
              </a:rPr>
              <a:t>Viñetas de un excelente trabajo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es-419" sz="2000" dirty="0">
                <a:latin typeface="Century Gothic" panose="020B0502020202020204" pitchFamily="34" charset="0"/>
              </a:rPr>
              <a:t>Quién se encarga de qué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es-419" sz="2000" dirty="0">
                <a:latin typeface="Century Gothic" panose="020B0502020202020204" pitchFamily="34" charset="0"/>
              </a:rPr>
              <a:t>Hacia dónde se dirigen los equipos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es-419" sz="2000" dirty="0">
                <a:latin typeface="Century Gothic" panose="020B0502020202020204" pitchFamily="34" charset="0"/>
              </a:rPr>
              <a:t>Qué comentarios se recibieron durante la semana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es-419" sz="2000" dirty="0">
                <a:latin typeface="Century Gothic" panose="020B0502020202020204" pitchFamily="34" charset="0"/>
              </a:rPr>
              <a:t>Etc.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14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41</TotalTime>
  <Words>297</Words>
  <Application>Microsoft Office PowerPoint</Application>
  <PresentationFormat>Widescreen</PresentationFormat>
  <Paragraphs>79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Li Li</cp:lastModifiedBy>
  <cp:revision>11</cp:revision>
  <dcterms:created xsi:type="dcterms:W3CDTF">2022-04-04T15:53:12Z</dcterms:created>
  <dcterms:modified xsi:type="dcterms:W3CDTF">2024-03-17T16:46:10Z</dcterms:modified>
</cp:coreProperties>
</file>