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8" y="17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7276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1295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los años representados en su plan.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para representar la duración de cada actividad. Agregue fechas de inicio y finalización, fechas de hitos e información adicional dentro de cada barra o en el área del diagrama.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La clave de color debajo del diagrama se puede usar para distinguir entre los propietarios y los tipos de actividades.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37420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6714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CON PLAN A TRES AÑOS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243667" y="6477000"/>
            <a:ext cx="950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CON PLAN A TRES AÑOS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7887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OBJETICOS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Descripción del objetivo/meta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bg1"/>
                </a:solidFill>
                <a:latin typeface="Century Gothic" panose="020B0502020202020204" pitchFamily="34" charset="0"/>
              </a:rPr>
              <a:t>PROYECTO 1 | 00/00 - 00/00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839271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Hito 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PROYECTO 2 | 00/00 - 00/00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bg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bg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PROYECTO 3 | 00/00 - 00/00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8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252133" y="6477000"/>
            <a:ext cx="949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CON PLAN A TRES AÑOS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6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 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 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24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 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00/00/0000 - 00/00/0000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Meta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00/00/0000 - 00/00/0000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00/00/0000 - 00/00/0000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00/00/0000 - 00/00/0000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Meta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Clave de color 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Meta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3</TotalTime>
  <Words>393</Words>
  <Application>Microsoft Office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3</cp:revision>
  <cp:lastPrinted>2020-08-31T22:23:58Z</cp:lastPrinted>
  <dcterms:created xsi:type="dcterms:W3CDTF">2020-10-13T17:47:53Z</dcterms:created>
  <dcterms:modified xsi:type="dcterms:W3CDTF">2024-03-20T06:57:23Z</dcterms:modified>
</cp:coreProperties>
</file>