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5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8F6"/>
    <a:srgbClr val="007A84"/>
    <a:srgbClr val="00929D"/>
    <a:srgbClr val="FE5A01"/>
    <a:srgbClr val="AD2300"/>
    <a:srgbClr val="F99509"/>
    <a:srgbClr val="F9F9F9"/>
    <a:srgbClr val="7E7979"/>
    <a:srgbClr val="AD5902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9" autoAdjust="0"/>
    <p:restoredTop sz="86447"/>
  </p:normalViewPr>
  <p:slideViewPr>
    <p:cSldViewPr snapToGrid="0" snapToObjects="1">
      <p:cViewPr varScale="1">
        <p:scale>
          <a:sx n="102" d="100"/>
          <a:sy n="102" d="100"/>
        </p:scale>
        <p:origin x="150" y="16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s.smartsheet.com/try-it?trp=11544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77555-5CB5-75D6-58C0-10666B165A3C}"/>
              </a:ext>
            </a:extLst>
          </p:cNvPr>
          <p:cNvSpPr/>
          <p:nvPr/>
        </p:nvSpPr>
        <p:spPr>
          <a:xfrm flipV="1">
            <a:off x="339030" y="1572571"/>
            <a:ext cx="6099048" cy="91440"/>
          </a:xfrm>
          <a:prstGeom prst="rect">
            <a:avLst/>
          </a:prstGeom>
          <a:gradFill>
            <a:gsLst>
              <a:gs pos="0">
                <a:srgbClr val="F99509"/>
              </a:gs>
              <a:gs pos="100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7577-E767-14D9-2456-4AC7A7498645}"/>
              </a:ext>
            </a:extLst>
          </p:cNvPr>
          <p:cNvSpPr/>
          <p:nvPr/>
        </p:nvSpPr>
        <p:spPr>
          <a:xfrm flipV="1">
            <a:off x="5309732" y="2376094"/>
            <a:ext cx="6099048" cy="91440"/>
          </a:xfrm>
          <a:prstGeom prst="rect">
            <a:avLst/>
          </a:prstGeom>
          <a:gradFill>
            <a:gsLst>
              <a:gs pos="100000">
                <a:srgbClr val="FE5A01"/>
              </a:gs>
              <a:gs pos="52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47493-A542-A2CD-DA23-174EFD73F36A}"/>
              </a:ext>
            </a:extLst>
          </p:cNvPr>
          <p:cNvSpPr/>
          <p:nvPr/>
        </p:nvSpPr>
        <p:spPr>
          <a:xfrm rot="10800000" flipV="1">
            <a:off x="1531716" y="4573412"/>
            <a:ext cx="6099048" cy="91440"/>
          </a:xfrm>
          <a:prstGeom prst="rect">
            <a:avLst/>
          </a:prstGeom>
          <a:gradFill>
            <a:gsLst>
              <a:gs pos="100000">
                <a:srgbClr val="00929D"/>
              </a:gs>
              <a:gs pos="76000">
                <a:srgbClr val="00E8F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98A1B-C1C9-B202-A1FC-6316D6B298EA}"/>
              </a:ext>
            </a:extLst>
          </p:cNvPr>
          <p:cNvSpPr/>
          <p:nvPr/>
        </p:nvSpPr>
        <p:spPr>
          <a:xfrm rot="10800000" flipV="1">
            <a:off x="5742429" y="5570002"/>
            <a:ext cx="6099048" cy="91440"/>
          </a:xfrm>
          <a:prstGeom prst="rect">
            <a:avLst/>
          </a:prstGeom>
          <a:gradFill>
            <a:gsLst>
              <a:gs pos="100000">
                <a:schemeClr val="bg2">
                  <a:lumMod val="25000"/>
                </a:schemeClr>
              </a:gs>
              <a:gs pos="76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45828"/>
            <a:ext cx="733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PLANTILLA ANIMADA DE ANÁLISIS FODA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11050" y="256615"/>
            <a:ext cx="2803842" cy="555624"/>
          </a:xfrm>
          <a:prstGeom prst="rect">
            <a:avLst/>
          </a:prstGeom>
        </p:spPr>
      </p:pic>
      <p:pic>
        <p:nvPicPr>
          <p:cNvPr id="3" name="Animated-SWOT-Analysis-Template_Smartsheet">
            <a:hlinkClick r:id="" action="ppaction://media"/>
            <a:extLst>
              <a:ext uri="{FF2B5EF4-FFF2-40B4-BE49-F238E27FC236}">
                <a16:creationId xmlns:a16="http://schemas.microsoft.com/office/drawing/2014/main" id="{E98F95FC-759F-69F9-9661-2B1C38880E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9741" y="1196558"/>
            <a:ext cx="8681013" cy="4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465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401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428999"/>
            <a:ext cx="6099048" cy="3429000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429000"/>
            <a:ext cx="6099048" cy="3429000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319131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313091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428553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430610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29827" y="842851"/>
            <a:ext cx="512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Fortaleza uno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Tres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Cuatro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7007352" y="842851"/>
            <a:ext cx="4866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Debilidad uno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188553"/>
            <a:ext cx="41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FORTALEZAS 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414951" y="188553"/>
            <a:ext cx="36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DEBILIDADES –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516928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39187" y="4298122"/>
            <a:ext cx="51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Oportunidad uno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7007352" y="4298122"/>
            <a:ext cx="4849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Amenaza uno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es-419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567471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OPORTUNIDADES 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56747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AMENAZAS –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671309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563640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584093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2710368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97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95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110" grpId="0"/>
      <p:bldP spid="110" grpId="1"/>
      <p:bldP spid="111" grpId="0"/>
      <p:bldP spid="111" grpId="1"/>
      <p:bldP spid="101" grpId="0"/>
      <p:bldP spid="101" grpId="1"/>
      <p:bldP spid="102" grpId="0"/>
      <p:bldP spid="102" grpId="1"/>
      <p:bldP spid="109" grpId="0"/>
      <p:bldP spid="109" grpId="1"/>
      <p:bldP spid="112" grpId="0"/>
      <p:bldP spid="112" grpId="1"/>
      <p:bldP spid="113" grpId="0"/>
      <p:bldP spid="113" grpId="1"/>
      <p:bldP spid="114" grpId="0"/>
      <p:bldP spid="114" grpId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62250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62186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737924"/>
            <a:ext cx="6099048" cy="3120076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737925"/>
            <a:ext cx="6099048" cy="3120076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628056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622016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737478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739535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04044" y="1460701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Fortaleza uno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Tres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Cuatro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6981569" y="1460701"/>
            <a:ext cx="4866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Debilidad uno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806403"/>
            <a:ext cx="41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FORTALEZAS 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414951" y="806403"/>
            <a:ext cx="36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DEBILIDADES –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825853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13404" y="4607047"/>
            <a:ext cx="512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Oportunidad uno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6981569" y="4607047"/>
            <a:ext cx="4849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Amenaza uno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es-419" sz="16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Dos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876396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spc="300">
                <a:solidFill>
                  <a:schemeClr val="bg1"/>
                </a:solidFill>
                <a:latin typeface="Century Gothic" panose="020B0502020202020204" pitchFamily="34" charset="0"/>
              </a:rPr>
              <a:t>OPORTUNIDADES 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87639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AMENAZAS –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980234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872565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893018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3019293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61785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61785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15D7C-FA4A-6EF8-865E-BCE24D725F65}"/>
              </a:ext>
            </a:extLst>
          </p:cNvPr>
          <p:cNvSpPr txBox="1"/>
          <p:nvPr/>
        </p:nvSpPr>
        <p:spPr>
          <a:xfrm>
            <a:off x="63786" y="95313"/>
            <a:ext cx="1212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ANÁLISIS FODA </a:t>
            </a:r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Diapositiva estática, no animada.  Para la animación, utilice la diapositiva 2. </a:t>
            </a:r>
          </a:p>
        </p:txBody>
      </p:sp>
    </p:spTree>
    <p:extLst>
      <p:ext uri="{BB962C8B-B14F-4D97-AF65-F5344CB8AC3E}">
        <p14:creationId xmlns:p14="http://schemas.microsoft.com/office/powerpoint/2010/main" val="380546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1569</TotalTime>
  <Words>177</Words>
  <Application>Microsoft Office PowerPoint</Application>
  <PresentationFormat>Widescreen</PresentationFormat>
  <Paragraphs>38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.PingFang SC Regular</vt:lpstr>
      <vt:lpstr>System Font Regular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Li Li</cp:lastModifiedBy>
  <cp:revision>43</cp:revision>
  <cp:lastPrinted>2020-08-31T22:23:58Z</cp:lastPrinted>
  <dcterms:created xsi:type="dcterms:W3CDTF">2021-07-07T23:54:57Z</dcterms:created>
  <dcterms:modified xsi:type="dcterms:W3CDTF">2024-03-19T00:47:30Z</dcterms:modified>
</cp:coreProperties>
</file>