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425A"/>
    <a:srgbClr val="0677A8"/>
    <a:srgbClr val="CE4803"/>
    <a:srgbClr val="FF5A04"/>
    <a:srgbClr val="40C1AE"/>
    <a:srgbClr val="008A8A"/>
    <a:srgbClr val="388A03"/>
    <a:srgbClr val="A1C7DD"/>
    <a:srgbClr val="00929D"/>
    <a:srgbClr val="7E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00" autoAdjust="0"/>
    <p:restoredTop sz="86447"/>
  </p:normalViewPr>
  <p:slideViewPr>
    <p:cSldViewPr snapToGrid="0" snapToObjects="1">
      <p:cViewPr varScale="1">
        <p:scale>
          <a:sx n="125" d="100"/>
          <a:sy n="125" d="100"/>
        </p:scale>
        <p:origin x="108" y="114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115440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CF0517-655F-34ED-CECE-CC9821D66A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3575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8587885-67F2-09CD-0047-4F05C1A3E4E4}"/>
              </a:ext>
            </a:extLst>
          </p:cNvPr>
          <p:cNvSpPr/>
          <p:nvPr/>
        </p:nvSpPr>
        <p:spPr>
          <a:xfrm>
            <a:off x="0" y="1454122"/>
            <a:ext cx="12192000" cy="731520"/>
          </a:xfrm>
          <a:prstGeom prst="rect">
            <a:avLst/>
          </a:prstGeom>
          <a:solidFill>
            <a:schemeClr val="tx1">
              <a:lumMod val="65000"/>
              <a:lumOff val="35000"/>
              <a:alpha val="43405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575396" y="2252262"/>
            <a:ext cx="25603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3494465" y="2252262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49646" y="107064"/>
            <a:ext cx="8071394" cy="7848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s-419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ANÁLISIS FODA DE CAMBIO DE CARRERA PROFESIONAL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248381" y="140515"/>
            <a:ext cx="2548948" cy="505113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524596" y="1492222"/>
            <a:ext cx="2611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¿Qué recursos y habilidades puede aportar a este campo? </a:t>
            </a:r>
          </a:p>
          <a:p>
            <a:pPr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¿Qué le parece interesante?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3443665" y="1492222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Enumere los déficits de competencias que tenga en este campo.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6394537" y="2271654"/>
            <a:ext cx="256032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.PingFang SC Regular"/>
              <a:buChar char="＋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9304246" y="2271654"/>
            <a:ext cx="256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bg1"/>
              </a:buClr>
              <a:buSzPct val="110000"/>
              <a:buFont typeface="System Font Regular"/>
              <a:buChar char="—"/>
            </a:pPr>
            <a:r>
              <a:rPr lang="es-419" sz="13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6343736" y="1492222"/>
            <a:ext cx="2904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Evalúe la situación del mercado.  Enumere los factores externos que benefician esta carrera profesional.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9253446" y="1492222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>
                <a:solidFill>
                  <a:schemeClr val="bg1"/>
                </a:solidFill>
                <a:latin typeface="Century Gothic" panose="020B0502020202020204" pitchFamily="34" charset="0"/>
              </a:rPr>
              <a:t>Enumere los riesgos de ingresar a este campo.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B8193B-C07D-9A5D-19F8-3A411697DF0E}"/>
              </a:ext>
            </a:extLst>
          </p:cNvPr>
          <p:cNvSpPr txBox="1"/>
          <p:nvPr/>
        </p:nvSpPr>
        <p:spPr>
          <a:xfrm>
            <a:off x="291546" y="897580"/>
            <a:ext cx="2990134" cy="4770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pt-BR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Fortalezas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0BFCF8-5F55-0528-BA9A-9DE4F72C4497}"/>
              </a:ext>
            </a:extLst>
          </p:cNvPr>
          <p:cNvSpPr txBox="1"/>
          <p:nvPr/>
        </p:nvSpPr>
        <p:spPr>
          <a:xfrm>
            <a:off x="3279804" y="897580"/>
            <a:ext cx="2851756" cy="4770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pt-BR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Debilidades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67EF20-0D78-B855-68E8-A79E9BFF968F}"/>
              </a:ext>
            </a:extLst>
          </p:cNvPr>
          <p:cNvSpPr txBox="1"/>
          <p:nvPr/>
        </p:nvSpPr>
        <p:spPr>
          <a:xfrm>
            <a:off x="5970986" y="897580"/>
            <a:ext cx="3269534" cy="4770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pt-BR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Oportunidades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3BBE2F-FE72-08F8-38A3-854E7AEDEE63}"/>
              </a:ext>
            </a:extLst>
          </p:cNvPr>
          <p:cNvSpPr txBox="1"/>
          <p:nvPr/>
        </p:nvSpPr>
        <p:spPr>
          <a:xfrm>
            <a:off x="9157128" y="897580"/>
            <a:ext cx="2554514" cy="4770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0"/>
            <a:r>
              <a:rPr lang="pt-BR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Amenazas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1537</TotalTime>
  <Words>187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31</cp:revision>
  <cp:lastPrinted>2020-08-31T22:23:58Z</cp:lastPrinted>
  <dcterms:created xsi:type="dcterms:W3CDTF">2021-07-07T23:54:57Z</dcterms:created>
  <dcterms:modified xsi:type="dcterms:W3CDTF">2024-03-19T01:03:18Z</dcterms:modified>
</cp:coreProperties>
</file>