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5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F1DB"/>
    <a:srgbClr val="5CECDF"/>
    <a:srgbClr val="11CCBF"/>
    <a:srgbClr val="10BAAE"/>
    <a:srgbClr val="0DD8CD"/>
    <a:srgbClr val="4FC9BE"/>
    <a:srgbClr val="EE9109"/>
    <a:srgbClr val="EE5824"/>
    <a:srgbClr val="D6EED5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2" autoAdjust="0"/>
    <p:restoredTop sz="86447"/>
  </p:normalViewPr>
  <p:slideViewPr>
    <p:cSldViewPr snapToGrid="0" snapToObjects="1">
      <p:cViewPr varScale="1">
        <p:scale>
          <a:sx n="120" d="100"/>
          <a:sy n="120" d="100"/>
        </p:scale>
        <p:origin x="132" y="159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115440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CECDF"/>
            </a:gs>
            <a:gs pos="100000">
              <a:srgbClr val="10BAA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rchitectural detail of a stairway">
            <a:extLst>
              <a:ext uri="{FF2B5EF4-FFF2-40B4-BE49-F238E27FC236}">
                <a16:creationId xmlns:a16="http://schemas.microsoft.com/office/drawing/2014/main" id="{19618F9F-1B81-7BE4-D430-A96B4490BF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48" name="Group 147">
            <a:extLst>
              <a:ext uri="{FF2B5EF4-FFF2-40B4-BE49-F238E27FC236}">
                <a16:creationId xmlns:a16="http://schemas.microsoft.com/office/drawing/2014/main" id="{64DAEA60-2129-FE45-4945-81DCA4FEDFFB}"/>
              </a:ext>
            </a:extLst>
          </p:cNvPr>
          <p:cNvGrpSpPr/>
          <p:nvPr/>
        </p:nvGrpSpPr>
        <p:grpSpPr>
          <a:xfrm>
            <a:off x="4362461" y="1749143"/>
            <a:ext cx="3471599" cy="3471599"/>
            <a:chOff x="4362461" y="1611495"/>
            <a:chExt cx="3471599" cy="3471599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024C702-E3E4-04EE-6C92-110CD32697A2}"/>
                </a:ext>
              </a:extLst>
            </p:cNvPr>
            <p:cNvGrpSpPr/>
            <p:nvPr/>
          </p:nvGrpSpPr>
          <p:grpSpPr>
            <a:xfrm>
              <a:off x="4362461" y="1611495"/>
              <a:ext cx="3471599" cy="3471599"/>
              <a:chOff x="4362461" y="1279125"/>
              <a:chExt cx="3471599" cy="3471599"/>
            </a:xfrm>
            <a:solidFill>
              <a:schemeClr val="bg1"/>
            </a:solidFill>
          </p:grpSpPr>
          <p:sp>
            <p:nvSpPr>
              <p:cNvPr id="10" name="Graphic 7">
                <a:extLst>
                  <a:ext uri="{FF2B5EF4-FFF2-40B4-BE49-F238E27FC236}">
                    <a16:creationId xmlns:a16="http://schemas.microsoft.com/office/drawing/2014/main" id="{2E9B198A-9B60-FFAD-B97C-BBE0554CF1EB}"/>
                  </a:ext>
                </a:extLst>
              </p:cNvPr>
              <p:cNvSpPr/>
              <p:nvPr/>
            </p:nvSpPr>
            <p:spPr>
              <a:xfrm rot="5400000">
                <a:off x="5302377" y="3154657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1" name="Graphic 7">
                <a:extLst>
                  <a:ext uri="{FF2B5EF4-FFF2-40B4-BE49-F238E27FC236}">
                    <a16:creationId xmlns:a16="http://schemas.microsoft.com/office/drawing/2014/main" id="{0F1430F7-0441-6022-FCAC-DA8052D5591D}"/>
                  </a:ext>
                </a:extLst>
              </p:cNvPr>
              <p:cNvSpPr/>
              <p:nvPr/>
            </p:nvSpPr>
            <p:spPr>
              <a:xfrm rot="5400000">
                <a:off x="6237993" y="2214741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Graphic 7">
                <a:extLst>
                  <a:ext uri="{FF2B5EF4-FFF2-40B4-BE49-F238E27FC236}">
                    <a16:creationId xmlns:a16="http://schemas.microsoft.com/office/drawing/2014/main" id="{1B451357-2BEA-363E-5D36-CF7DF42A265D}"/>
                  </a:ext>
                </a:extLst>
              </p:cNvPr>
              <p:cNvSpPr/>
              <p:nvPr/>
            </p:nvSpPr>
            <p:spPr>
              <a:xfrm rot="5400000">
                <a:off x="4366761" y="2214741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Graphic 7">
                <a:extLst>
                  <a:ext uri="{FF2B5EF4-FFF2-40B4-BE49-F238E27FC236}">
                    <a16:creationId xmlns:a16="http://schemas.microsoft.com/office/drawing/2014/main" id="{44B67DA5-6E2A-81DA-426B-EED036C88C7A}"/>
                  </a:ext>
                </a:extLst>
              </p:cNvPr>
              <p:cNvSpPr/>
              <p:nvPr/>
            </p:nvSpPr>
            <p:spPr>
              <a:xfrm rot="5400000">
                <a:off x="5302377" y="1274825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94" name="Graphic 86">
              <a:extLst>
                <a:ext uri="{FF2B5EF4-FFF2-40B4-BE49-F238E27FC236}">
                  <a16:creationId xmlns:a16="http://schemas.microsoft.com/office/drawing/2014/main" id="{CDD9AE15-86A2-6835-56D6-79F142157D15}"/>
                </a:ext>
              </a:extLst>
            </p:cNvPr>
            <p:cNvSpPr/>
            <p:nvPr/>
          </p:nvSpPr>
          <p:spPr>
            <a:xfrm>
              <a:off x="5844075" y="3984663"/>
              <a:ext cx="543791" cy="620856"/>
            </a:xfrm>
            <a:custGeom>
              <a:avLst/>
              <a:gdLst>
                <a:gd name="connsiteX0" fmla="*/ 508289 w 543791"/>
                <a:gd name="connsiteY0" fmla="*/ 180975 h 620856"/>
                <a:gd name="connsiteX1" fmla="*/ 467591 w 543791"/>
                <a:gd name="connsiteY1" fmla="*/ 85725 h 620856"/>
                <a:gd name="connsiteX2" fmla="*/ 374939 w 543791"/>
                <a:gd name="connsiteY2" fmla="*/ 63212 h 620856"/>
                <a:gd name="connsiteX3" fmla="*/ 332509 w 543791"/>
                <a:gd name="connsiteY3" fmla="*/ 63212 h 620856"/>
                <a:gd name="connsiteX4" fmla="*/ 332509 w 543791"/>
                <a:gd name="connsiteY4" fmla="*/ 498764 h 620856"/>
                <a:gd name="connsiteX5" fmla="*/ 422564 w 543791"/>
                <a:gd name="connsiteY5" fmla="*/ 588818 h 620856"/>
                <a:gd name="connsiteX6" fmla="*/ 422564 w 543791"/>
                <a:gd name="connsiteY6" fmla="*/ 620857 h 620856"/>
                <a:gd name="connsiteX7" fmla="*/ 122093 w 543791"/>
                <a:gd name="connsiteY7" fmla="*/ 620857 h 620856"/>
                <a:gd name="connsiteX8" fmla="*/ 122093 w 543791"/>
                <a:gd name="connsiteY8" fmla="*/ 589684 h 620856"/>
                <a:gd name="connsiteX9" fmla="*/ 208684 w 543791"/>
                <a:gd name="connsiteY9" fmla="*/ 499630 h 620856"/>
                <a:gd name="connsiteX10" fmla="*/ 208684 w 543791"/>
                <a:gd name="connsiteY10" fmla="*/ 64077 h 620856"/>
                <a:gd name="connsiteX11" fmla="*/ 177511 w 543791"/>
                <a:gd name="connsiteY11" fmla="*/ 64077 h 620856"/>
                <a:gd name="connsiteX12" fmla="*/ 71871 w 543791"/>
                <a:gd name="connsiteY12" fmla="*/ 89189 h 620856"/>
                <a:gd name="connsiteX13" fmla="*/ 32905 w 543791"/>
                <a:gd name="connsiteY13" fmla="*/ 181841 h 620856"/>
                <a:gd name="connsiteX14" fmla="*/ 0 w 543791"/>
                <a:gd name="connsiteY14" fmla="*/ 181841 h 620856"/>
                <a:gd name="connsiteX15" fmla="*/ 11257 w 543791"/>
                <a:gd name="connsiteY15" fmla="*/ 0 h 620856"/>
                <a:gd name="connsiteX16" fmla="*/ 33771 w 543791"/>
                <a:gd name="connsiteY16" fmla="*/ 0 h 620856"/>
                <a:gd name="connsiteX17" fmla="*/ 86591 w 543791"/>
                <a:gd name="connsiteY17" fmla="*/ 23380 h 620856"/>
                <a:gd name="connsiteX18" fmla="*/ 457200 w 543791"/>
                <a:gd name="connsiteY18" fmla="*/ 23380 h 620856"/>
                <a:gd name="connsiteX19" fmla="*/ 510886 w 543791"/>
                <a:gd name="connsiteY19" fmla="*/ 0 h 620856"/>
                <a:gd name="connsiteX20" fmla="*/ 533400 w 543791"/>
                <a:gd name="connsiteY20" fmla="*/ 0 h 620856"/>
                <a:gd name="connsiteX21" fmla="*/ 543791 w 543791"/>
                <a:gd name="connsiteY21" fmla="*/ 178377 h 620856"/>
                <a:gd name="connsiteX22" fmla="*/ 508289 w 543791"/>
                <a:gd name="connsiteY22" fmla="*/ 180975 h 620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43791" h="620856">
                  <a:moveTo>
                    <a:pt x="508289" y="180975"/>
                  </a:moveTo>
                  <a:cubicBezTo>
                    <a:pt x="497032" y="133350"/>
                    <a:pt x="484043" y="103043"/>
                    <a:pt x="467591" y="85725"/>
                  </a:cubicBezTo>
                  <a:cubicBezTo>
                    <a:pt x="452005" y="69273"/>
                    <a:pt x="427759" y="63212"/>
                    <a:pt x="374939" y="63212"/>
                  </a:cubicBezTo>
                  <a:lnTo>
                    <a:pt x="332509" y="63212"/>
                  </a:lnTo>
                  <a:lnTo>
                    <a:pt x="332509" y="498764"/>
                  </a:lnTo>
                  <a:cubicBezTo>
                    <a:pt x="332509" y="576696"/>
                    <a:pt x="342034" y="582757"/>
                    <a:pt x="422564" y="588818"/>
                  </a:cubicBezTo>
                  <a:lnTo>
                    <a:pt x="422564" y="620857"/>
                  </a:lnTo>
                  <a:lnTo>
                    <a:pt x="122093" y="620857"/>
                  </a:lnTo>
                  <a:lnTo>
                    <a:pt x="122093" y="589684"/>
                  </a:lnTo>
                  <a:cubicBezTo>
                    <a:pt x="199159" y="583623"/>
                    <a:pt x="208684" y="577562"/>
                    <a:pt x="208684" y="499630"/>
                  </a:cubicBezTo>
                  <a:lnTo>
                    <a:pt x="208684" y="64077"/>
                  </a:lnTo>
                  <a:lnTo>
                    <a:pt x="177511" y="64077"/>
                  </a:lnTo>
                  <a:cubicBezTo>
                    <a:pt x="102177" y="64077"/>
                    <a:pt x="85725" y="74468"/>
                    <a:pt x="71871" y="89189"/>
                  </a:cubicBezTo>
                  <a:cubicBezTo>
                    <a:pt x="57150" y="104775"/>
                    <a:pt x="45027" y="135948"/>
                    <a:pt x="32905" y="181841"/>
                  </a:cubicBezTo>
                  <a:lnTo>
                    <a:pt x="0" y="181841"/>
                  </a:lnTo>
                  <a:cubicBezTo>
                    <a:pt x="3464" y="114300"/>
                    <a:pt x="9525" y="47625"/>
                    <a:pt x="11257" y="0"/>
                  </a:cubicBezTo>
                  <a:lnTo>
                    <a:pt x="33771" y="0"/>
                  </a:lnTo>
                  <a:cubicBezTo>
                    <a:pt x="48491" y="20782"/>
                    <a:pt x="60614" y="23380"/>
                    <a:pt x="86591" y="23380"/>
                  </a:cubicBezTo>
                  <a:lnTo>
                    <a:pt x="457200" y="23380"/>
                  </a:lnTo>
                  <a:cubicBezTo>
                    <a:pt x="482312" y="23380"/>
                    <a:pt x="495300" y="18184"/>
                    <a:pt x="510886" y="0"/>
                  </a:cubicBezTo>
                  <a:lnTo>
                    <a:pt x="533400" y="0"/>
                  </a:lnTo>
                  <a:cubicBezTo>
                    <a:pt x="534266" y="38966"/>
                    <a:pt x="538596" y="119496"/>
                    <a:pt x="543791" y="178377"/>
                  </a:cubicBezTo>
                  <a:lnTo>
                    <a:pt x="508289" y="180975"/>
                  </a:ln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Graphic 88">
              <a:extLst>
                <a:ext uri="{FF2B5EF4-FFF2-40B4-BE49-F238E27FC236}">
                  <a16:creationId xmlns:a16="http://schemas.microsoft.com/office/drawing/2014/main" id="{CBCB6942-54AC-56A9-0EA6-52CB9010E823}"/>
                </a:ext>
              </a:extLst>
            </p:cNvPr>
            <p:cNvSpPr/>
            <p:nvPr/>
          </p:nvSpPr>
          <p:spPr>
            <a:xfrm>
              <a:off x="6719551" y="3027267"/>
              <a:ext cx="628649" cy="626918"/>
            </a:xfrm>
            <a:custGeom>
              <a:avLst/>
              <a:gdLst>
                <a:gd name="connsiteX0" fmla="*/ 628650 w 628649"/>
                <a:gd name="connsiteY0" fmla="*/ 307398 h 626918"/>
                <a:gd name="connsiteX1" fmla="*/ 312593 w 628649"/>
                <a:gd name="connsiteY1" fmla="*/ 626918 h 626918"/>
                <a:gd name="connsiteX2" fmla="*/ 0 w 628649"/>
                <a:gd name="connsiteY2" fmla="*/ 314325 h 626918"/>
                <a:gd name="connsiteX3" fmla="*/ 322984 w 628649"/>
                <a:gd name="connsiteY3" fmla="*/ 0 h 626918"/>
                <a:gd name="connsiteX4" fmla="*/ 628650 w 628649"/>
                <a:gd name="connsiteY4" fmla="*/ 307398 h 626918"/>
                <a:gd name="connsiteX5" fmla="*/ 141143 w 628649"/>
                <a:gd name="connsiteY5" fmla="*/ 297007 h 626918"/>
                <a:gd name="connsiteX6" fmla="*/ 329045 w 628649"/>
                <a:gd name="connsiteY6" fmla="*/ 587952 h 626918"/>
                <a:gd name="connsiteX7" fmla="*/ 487507 w 628649"/>
                <a:gd name="connsiteY7" fmla="*/ 332509 h 626918"/>
                <a:gd name="connsiteX8" fmla="*/ 307398 w 628649"/>
                <a:gd name="connsiteY8" fmla="*/ 38966 h 626918"/>
                <a:gd name="connsiteX9" fmla="*/ 141143 w 628649"/>
                <a:gd name="connsiteY9" fmla="*/ 297007 h 626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8649" h="626918">
                  <a:moveTo>
                    <a:pt x="628650" y="307398"/>
                  </a:moveTo>
                  <a:cubicBezTo>
                    <a:pt x="628650" y="506557"/>
                    <a:pt x="485775" y="626918"/>
                    <a:pt x="312593" y="626918"/>
                  </a:cubicBezTo>
                  <a:cubicBezTo>
                    <a:pt x="128154" y="626918"/>
                    <a:pt x="0" y="491836"/>
                    <a:pt x="0" y="314325"/>
                  </a:cubicBezTo>
                  <a:cubicBezTo>
                    <a:pt x="0" y="155864"/>
                    <a:pt x="112568" y="0"/>
                    <a:pt x="322984" y="0"/>
                  </a:cubicBezTo>
                  <a:cubicBezTo>
                    <a:pt x="491836" y="866"/>
                    <a:pt x="628650" y="124691"/>
                    <a:pt x="628650" y="307398"/>
                  </a:cubicBezTo>
                  <a:close/>
                  <a:moveTo>
                    <a:pt x="141143" y="297007"/>
                  </a:moveTo>
                  <a:cubicBezTo>
                    <a:pt x="141143" y="454602"/>
                    <a:pt x="211282" y="587952"/>
                    <a:pt x="329045" y="587952"/>
                  </a:cubicBezTo>
                  <a:cubicBezTo>
                    <a:pt x="416502" y="587952"/>
                    <a:pt x="487507" y="502227"/>
                    <a:pt x="487507" y="332509"/>
                  </a:cubicBezTo>
                  <a:cubicBezTo>
                    <a:pt x="487507" y="148936"/>
                    <a:pt x="413039" y="38966"/>
                    <a:pt x="307398" y="38966"/>
                  </a:cubicBezTo>
                  <a:cubicBezTo>
                    <a:pt x="213879" y="38966"/>
                    <a:pt x="141143" y="137680"/>
                    <a:pt x="141143" y="297007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Graphic 90">
              <a:extLst>
                <a:ext uri="{FF2B5EF4-FFF2-40B4-BE49-F238E27FC236}">
                  <a16:creationId xmlns:a16="http://schemas.microsoft.com/office/drawing/2014/main" id="{2BAD51D9-07A4-8EDB-EF7C-F93D1DC98C66}"/>
                </a:ext>
              </a:extLst>
            </p:cNvPr>
            <p:cNvSpPr>
              <a:spLocks/>
            </p:cNvSpPr>
            <p:nvPr/>
          </p:nvSpPr>
          <p:spPr>
            <a:xfrm>
              <a:off x="5725516" y="2148618"/>
              <a:ext cx="794043" cy="594360"/>
            </a:xfrm>
            <a:custGeom>
              <a:avLst/>
              <a:gdLst>
                <a:gd name="connsiteX0" fmla="*/ 879764 w 879763"/>
                <a:gd name="connsiteY0" fmla="*/ 31173 h 607868"/>
                <a:gd name="connsiteX1" fmla="*/ 778452 w 879763"/>
                <a:gd name="connsiteY1" fmla="*/ 130752 h 607868"/>
                <a:gd name="connsiteX2" fmla="*/ 625186 w 879763"/>
                <a:gd name="connsiteY2" fmla="*/ 607868 h 607868"/>
                <a:gd name="connsiteX3" fmla="*/ 577561 w 879763"/>
                <a:gd name="connsiteY3" fmla="*/ 607868 h 607868"/>
                <a:gd name="connsiteX4" fmla="*/ 427759 w 879763"/>
                <a:gd name="connsiteY4" fmla="*/ 199159 h 607868"/>
                <a:gd name="connsiteX5" fmla="*/ 426027 w 879763"/>
                <a:gd name="connsiteY5" fmla="*/ 199159 h 607868"/>
                <a:gd name="connsiteX6" fmla="*/ 287482 w 879763"/>
                <a:gd name="connsiteY6" fmla="*/ 607868 h 607868"/>
                <a:gd name="connsiteX7" fmla="*/ 238991 w 879763"/>
                <a:gd name="connsiteY7" fmla="*/ 607868 h 607868"/>
                <a:gd name="connsiteX8" fmla="*/ 91786 w 879763"/>
                <a:gd name="connsiteY8" fmla="*/ 124691 h 607868"/>
                <a:gd name="connsiteX9" fmla="*/ 0 w 879763"/>
                <a:gd name="connsiteY9" fmla="*/ 32039 h 607868"/>
                <a:gd name="connsiteX10" fmla="*/ 0 w 879763"/>
                <a:gd name="connsiteY10" fmla="*/ 0 h 607868"/>
                <a:gd name="connsiteX11" fmla="*/ 272761 w 879763"/>
                <a:gd name="connsiteY11" fmla="*/ 0 h 607868"/>
                <a:gd name="connsiteX12" fmla="*/ 272761 w 879763"/>
                <a:gd name="connsiteY12" fmla="*/ 32039 h 607868"/>
                <a:gd name="connsiteX13" fmla="*/ 214746 w 879763"/>
                <a:gd name="connsiteY13" fmla="*/ 100446 h 607868"/>
                <a:gd name="connsiteX14" fmla="*/ 308264 w 879763"/>
                <a:gd name="connsiteY14" fmla="*/ 417368 h 607868"/>
                <a:gd name="connsiteX15" fmla="*/ 309996 w 879763"/>
                <a:gd name="connsiteY15" fmla="*/ 417368 h 607868"/>
                <a:gd name="connsiteX16" fmla="*/ 442480 w 879763"/>
                <a:gd name="connsiteY16" fmla="*/ 6061 h 607868"/>
                <a:gd name="connsiteX17" fmla="*/ 486641 w 879763"/>
                <a:gd name="connsiteY17" fmla="*/ 6061 h 607868"/>
                <a:gd name="connsiteX18" fmla="*/ 641639 w 879763"/>
                <a:gd name="connsiteY18" fmla="*/ 421698 h 607868"/>
                <a:gd name="connsiteX19" fmla="*/ 643371 w 879763"/>
                <a:gd name="connsiteY19" fmla="*/ 421698 h 607868"/>
                <a:gd name="connsiteX20" fmla="*/ 729961 w 879763"/>
                <a:gd name="connsiteY20" fmla="*/ 111702 h 607868"/>
                <a:gd name="connsiteX21" fmla="*/ 663286 w 879763"/>
                <a:gd name="connsiteY21" fmla="*/ 33771 h 607868"/>
                <a:gd name="connsiteX22" fmla="*/ 663286 w 879763"/>
                <a:gd name="connsiteY22" fmla="*/ 1732 h 607868"/>
                <a:gd name="connsiteX23" fmla="*/ 879764 w 879763"/>
                <a:gd name="connsiteY23" fmla="*/ 1732 h 607868"/>
                <a:gd name="connsiteX24" fmla="*/ 879764 w 879763"/>
                <a:gd name="connsiteY24" fmla="*/ 31173 h 60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79763" h="607868">
                  <a:moveTo>
                    <a:pt x="879764" y="31173"/>
                  </a:moveTo>
                  <a:cubicBezTo>
                    <a:pt x="819150" y="41564"/>
                    <a:pt x="803564" y="53686"/>
                    <a:pt x="778452" y="130752"/>
                  </a:cubicBezTo>
                  <a:cubicBezTo>
                    <a:pt x="757670" y="189634"/>
                    <a:pt x="703118" y="349827"/>
                    <a:pt x="625186" y="607868"/>
                  </a:cubicBezTo>
                  <a:lnTo>
                    <a:pt x="577561" y="607868"/>
                  </a:lnTo>
                  <a:cubicBezTo>
                    <a:pt x="528204" y="471055"/>
                    <a:pt x="478848" y="338571"/>
                    <a:pt x="427759" y="199159"/>
                  </a:cubicBezTo>
                  <a:lnTo>
                    <a:pt x="426027" y="199159"/>
                  </a:lnTo>
                  <a:cubicBezTo>
                    <a:pt x="378402" y="338571"/>
                    <a:pt x="330777" y="475384"/>
                    <a:pt x="287482" y="607868"/>
                  </a:cubicBezTo>
                  <a:lnTo>
                    <a:pt x="238991" y="607868"/>
                  </a:lnTo>
                  <a:cubicBezTo>
                    <a:pt x="189634" y="442480"/>
                    <a:pt x="142875" y="287482"/>
                    <a:pt x="91786" y="124691"/>
                  </a:cubicBezTo>
                  <a:cubicBezTo>
                    <a:pt x="69273" y="52821"/>
                    <a:pt x="53686" y="39832"/>
                    <a:pt x="0" y="32039"/>
                  </a:cubicBezTo>
                  <a:lnTo>
                    <a:pt x="0" y="0"/>
                  </a:lnTo>
                  <a:lnTo>
                    <a:pt x="272761" y="0"/>
                  </a:lnTo>
                  <a:lnTo>
                    <a:pt x="272761" y="32039"/>
                  </a:lnTo>
                  <a:cubicBezTo>
                    <a:pt x="202623" y="40698"/>
                    <a:pt x="201757" y="52821"/>
                    <a:pt x="214746" y="100446"/>
                  </a:cubicBezTo>
                  <a:cubicBezTo>
                    <a:pt x="245052" y="207818"/>
                    <a:pt x="276225" y="315191"/>
                    <a:pt x="308264" y="417368"/>
                  </a:cubicBezTo>
                  <a:lnTo>
                    <a:pt x="309996" y="417368"/>
                  </a:lnTo>
                  <a:cubicBezTo>
                    <a:pt x="353291" y="286616"/>
                    <a:pt x="399184" y="147205"/>
                    <a:pt x="442480" y="6061"/>
                  </a:cubicBezTo>
                  <a:lnTo>
                    <a:pt x="486641" y="6061"/>
                  </a:lnTo>
                  <a:cubicBezTo>
                    <a:pt x="538595" y="146339"/>
                    <a:pt x="590550" y="286616"/>
                    <a:pt x="641639" y="421698"/>
                  </a:cubicBezTo>
                  <a:lnTo>
                    <a:pt x="643371" y="421698"/>
                  </a:lnTo>
                  <a:cubicBezTo>
                    <a:pt x="678873" y="308264"/>
                    <a:pt x="716973" y="164523"/>
                    <a:pt x="729961" y="111702"/>
                  </a:cubicBezTo>
                  <a:cubicBezTo>
                    <a:pt x="742950" y="56284"/>
                    <a:pt x="738621" y="40698"/>
                    <a:pt x="663286" y="33771"/>
                  </a:cubicBezTo>
                  <a:lnTo>
                    <a:pt x="663286" y="1732"/>
                  </a:lnTo>
                  <a:lnTo>
                    <a:pt x="879764" y="1732"/>
                  </a:lnTo>
                  <a:lnTo>
                    <a:pt x="879764" y="31173"/>
                  </a:ln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Graphic 92">
              <a:extLst>
                <a:ext uri="{FF2B5EF4-FFF2-40B4-BE49-F238E27FC236}">
                  <a16:creationId xmlns:a16="http://schemas.microsoft.com/office/drawing/2014/main" id="{2C6FF793-C962-BAF2-5DAF-12278A18D438}"/>
                </a:ext>
              </a:extLst>
            </p:cNvPr>
            <p:cNvSpPr/>
            <p:nvPr/>
          </p:nvSpPr>
          <p:spPr>
            <a:xfrm>
              <a:off x="4963052" y="3012217"/>
              <a:ext cx="399184" cy="626918"/>
            </a:xfrm>
            <a:custGeom>
              <a:avLst/>
              <a:gdLst>
                <a:gd name="connsiteX0" fmla="*/ 340302 w 399184"/>
                <a:gd name="connsiteY0" fmla="*/ 165389 h 626918"/>
                <a:gd name="connsiteX1" fmla="*/ 211282 w 399184"/>
                <a:gd name="connsiteY1" fmla="*/ 38966 h 626918"/>
                <a:gd name="connsiteX2" fmla="*/ 122093 w 399184"/>
                <a:gd name="connsiteY2" fmla="*/ 129886 h 626918"/>
                <a:gd name="connsiteX3" fmla="*/ 236393 w 399184"/>
                <a:gd name="connsiteY3" fmla="*/ 250248 h 626918"/>
                <a:gd name="connsiteX4" fmla="*/ 399184 w 399184"/>
                <a:gd name="connsiteY4" fmla="*/ 439882 h 626918"/>
                <a:gd name="connsiteX5" fmla="*/ 175779 w 399184"/>
                <a:gd name="connsiteY5" fmla="*/ 626918 h 626918"/>
                <a:gd name="connsiteX6" fmla="*/ 83127 w 399184"/>
                <a:gd name="connsiteY6" fmla="*/ 613930 h 626918"/>
                <a:gd name="connsiteX7" fmla="*/ 26843 w 399184"/>
                <a:gd name="connsiteY7" fmla="*/ 594014 h 626918"/>
                <a:gd name="connsiteX8" fmla="*/ 0 w 399184"/>
                <a:gd name="connsiteY8" fmla="*/ 437284 h 626918"/>
                <a:gd name="connsiteX9" fmla="*/ 32039 w 399184"/>
                <a:gd name="connsiteY9" fmla="*/ 426893 h 626918"/>
                <a:gd name="connsiteX10" fmla="*/ 193098 w 399184"/>
                <a:gd name="connsiteY10" fmla="*/ 588818 h 626918"/>
                <a:gd name="connsiteX11" fmla="*/ 284884 w 399184"/>
                <a:gd name="connsiteY11" fmla="*/ 491836 h 626918"/>
                <a:gd name="connsiteX12" fmla="*/ 174914 w 399184"/>
                <a:gd name="connsiteY12" fmla="*/ 366279 h 626918"/>
                <a:gd name="connsiteX13" fmla="*/ 14721 w 399184"/>
                <a:gd name="connsiteY13" fmla="*/ 180109 h 626918"/>
                <a:gd name="connsiteX14" fmla="*/ 226002 w 399184"/>
                <a:gd name="connsiteY14" fmla="*/ 0 h 626918"/>
                <a:gd name="connsiteX15" fmla="*/ 354157 w 399184"/>
                <a:gd name="connsiteY15" fmla="*/ 25111 h 626918"/>
                <a:gd name="connsiteX16" fmla="*/ 371475 w 399184"/>
                <a:gd name="connsiteY16" fmla="*/ 156730 h 626918"/>
                <a:gd name="connsiteX17" fmla="*/ 340302 w 399184"/>
                <a:gd name="connsiteY17" fmla="*/ 165389 h 626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99184" h="626918">
                  <a:moveTo>
                    <a:pt x="340302" y="165389"/>
                  </a:moveTo>
                  <a:cubicBezTo>
                    <a:pt x="321252" y="107373"/>
                    <a:pt x="286616" y="38966"/>
                    <a:pt x="211282" y="38966"/>
                  </a:cubicBezTo>
                  <a:cubicBezTo>
                    <a:pt x="159327" y="38966"/>
                    <a:pt x="122093" y="77932"/>
                    <a:pt x="122093" y="129886"/>
                  </a:cubicBezTo>
                  <a:cubicBezTo>
                    <a:pt x="122093" y="180109"/>
                    <a:pt x="154998" y="210416"/>
                    <a:pt x="236393" y="250248"/>
                  </a:cubicBezTo>
                  <a:cubicBezTo>
                    <a:pt x="333375" y="297007"/>
                    <a:pt x="399184" y="348961"/>
                    <a:pt x="399184" y="439882"/>
                  </a:cubicBezTo>
                  <a:cubicBezTo>
                    <a:pt x="399184" y="544657"/>
                    <a:pt x="309995" y="626918"/>
                    <a:pt x="175779" y="626918"/>
                  </a:cubicBezTo>
                  <a:cubicBezTo>
                    <a:pt x="142875" y="626918"/>
                    <a:pt x="109971" y="622589"/>
                    <a:pt x="83127" y="613930"/>
                  </a:cubicBezTo>
                  <a:cubicBezTo>
                    <a:pt x="57150" y="606136"/>
                    <a:pt x="39832" y="599209"/>
                    <a:pt x="26843" y="594014"/>
                  </a:cubicBezTo>
                  <a:cubicBezTo>
                    <a:pt x="18184" y="570634"/>
                    <a:pt x="6927" y="493568"/>
                    <a:pt x="0" y="437284"/>
                  </a:cubicBezTo>
                  <a:lnTo>
                    <a:pt x="32039" y="426893"/>
                  </a:lnTo>
                  <a:cubicBezTo>
                    <a:pt x="50223" y="485775"/>
                    <a:pt x="104775" y="588818"/>
                    <a:pt x="193098" y="588818"/>
                  </a:cubicBezTo>
                  <a:cubicBezTo>
                    <a:pt x="249382" y="588818"/>
                    <a:pt x="284884" y="549852"/>
                    <a:pt x="284884" y="491836"/>
                  </a:cubicBezTo>
                  <a:cubicBezTo>
                    <a:pt x="284884" y="437284"/>
                    <a:pt x="244186" y="403514"/>
                    <a:pt x="174914" y="366279"/>
                  </a:cubicBezTo>
                  <a:cubicBezTo>
                    <a:pt x="79664" y="318654"/>
                    <a:pt x="14721" y="268432"/>
                    <a:pt x="14721" y="180109"/>
                  </a:cubicBezTo>
                  <a:cubicBezTo>
                    <a:pt x="14721" y="78798"/>
                    <a:pt x="95250" y="0"/>
                    <a:pt x="226002" y="0"/>
                  </a:cubicBezTo>
                  <a:cubicBezTo>
                    <a:pt x="284884" y="0"/>
                    <a:pt x="337705" y="18184"/>
                    <a:pt x="354157" y="25111"/>
                  </a:cubicBezTo>
                  <a:cubicBezTo>
                    <a:pt x="357620" y="58882"/>
                    <a:pt x="364548" y="99580"/>
                    <a:pt x="371475" y="156730"/>
                  </a:cubicBezTo>
                  <a:lnTo>
                    <a:pt x="340302" y="165389"/>
                  </a:ln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83624"/>
            <a:ext cx="89890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ANÁLISIS FODA EN FORMA DE DIAMANTE 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6895" y="188677"/>
            <a:ext cx="2601490" cy="515525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469269" y="1468696"/>
            <a:ext cx="5029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Fortaleza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Cuatro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7275509" y="1468696"/>
            <a:ext cx="46634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Debilidad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478975" y="4488218"/>
            <a:ext cx="4663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Amenaza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64B05773-0609-BADE-6DBA-4C3BEF187D9C}"/>
              </a:ext>
            </a:extLst>
          </p:cNvPr>
          <p:cNvGrpSpPr/>
          <p:nvPr/>
        </p:nvGrpSpPr>
        <p:grpSpPr>
          <a:xfrm>
            <a:off x="149592" y="3356654"/>
            <a:ext cx="4051762" cy="336538"/>
            <a:chOff x="149592" y="3219006"/>
            <a:chExt cx="4051762" cy="336538"/>
          </a:xfrm>
        </p:grpSpPr>
        <p:sp>
          <p:nvSpPr>
            <p:cNvPr id="149" name="Rounded Rectangle 148">
              <a:extLst>
                <a:ext uri="{FF2B5EF4-FFF2-40B4-BE49-F238E27FC236}">
                  <a16:creationId xmlns:a16="http://schemas.microsoft.com/office/drawing/2014/main" id="{C1E2EABC-D542-802B-DCC8-DD6DC2BC5910}"/>
                </a:ext>
              </a:extLst>
            </p:cNvPr>
            <p:cNvSpPr/>
            <p:nvPr/>
          </p:nvSpPr>
          <p:spPr>
            <a:xfrm flipV="1">
              <a:off x="452314" y="3378516"/>
              <a:ext cx="374904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Graphic 7">
              <a:extLst>
                <a:ext uri="{FF2B5EF4-FFF2-40B4-BE49-F238E27FC236}">
                  <a16:creationId xmlns:a16="http://schemas.microsoft.com/office/drawing/2014/main" id="{5FD1A0D0-7BFE-66A9-5D5E-96D8B9D34DF8}"/>
                </a:ext>
              </a:extLst>
            </p:cNvPr>
            <p:cNvSpPr/>
            <p:nvPr/>
          </p:nvSpPr>
          <p:spPr>
            <a:xfrm>
              <a:off x="149592" y="3219006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2A05D91C-71E7-99A0-A588-C996E1E40A9B}"/>
              </a:ext>
            </a:extLst>
          </p:cNvPr>
          <p:cNvGrpSpPr/>
          <p:nvPr/>
        </p:nvGrpSpPr>
        <p:grpSpPr>
          <a:xfrm flipH="1">
            <a:off x="7993677" y="3356654"/>
            <a:ext cx="4051762" cy="336538"/>
            <a:chOff x="149592" y="3219006"/>
            <a:chExt cx="4051762" cy="336538"/>
          </a:xfrm>
        </p:grpSpPr>
        <p:sp>
          <p:nvSpPr>
            <p:cNvPr id="154" name="Rounded Rectangle 153">
              <a:extLst>
                <a:ext uri="{FF2B5EF4-FFF2-40B4-BE49-F238E27FC236}">
                  <a16:creationId xmlns:a16="http://schemas.microsoft.com/office/drawing/2014/main" id="{E7190688-3465-A364-E39F-6E43B1F85A90}"/>
                </a:ext>
              </a:extLst>
            </p:cNvPr>
            <p:cNvSpPr/>
            <p:nvPr/>
          </p:nvSpPr>
          <p:spPr>
            <a:xfrm flipV="1">
              <a:off x="452314" y="3378516"/>
              <a:ext cx="374904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Graphic 7">
              <a:extLst>
                <a:ext uri="{FF2B5EF4-FFF2-40B4-BE49-F238E27FC236}">
                  <a16:creationId xmlns:a16="http://schemas.microsoft.com/office/drawing/2014/main" id="{B05143BF-0EA7-9C21-A99F-D8B90116D0D2}"/>
                </a:ext>
              </a:extLst>
            </p:cNvPr>
            <p:cNvSpPr/>
            <p:nvPr/>
          </p:nvSpPr>
          <p:spPr>
            <a:xfrm>
              <a:off x="149592" y="3219006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51B3D97E-87AE-7967-DC82-F6F71142AB4F}"/>
              </a:ext>
            </a:extLst>
          </p:cNvPr>
          <p:cNvGrpSpPr/>
          <p:nvPr/>
        </p:nvGrpSpPr>
        <p:grpSpPr>
          <a:xfrm>
            <a:off x="5929991" y="717162"/>
            <a:ext cx="336538" cy="916716"/>
            <a:chOff x="5929991" y="717162"/>
            <a:chExt cx="336538" cy="916716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83D4319-B9F2-8B98-3DCD-A69E20E48F7B}"/>
                </a:ext>
              </a:extLst>
            </p:cNvPr>
            <p:cNvSpPr/>
            <p:nvPr/>
          </p:nvSpPr>
          <p:spPr>
            <a:xfrm rot="5400000" flipH="1" flipV="1">
              <a:off x="5801080" y="1322982"/>
              <a:ext cx="59436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Graphic 7">
              <a:extLst>
                <a:ext uri="{FF2B5EF4-FFF2-40B4-BE49-F238E27FC236}">
                  <a16:creationId xmlns:a16="http://schemas.microsoft.com/office/drawing/2014/main" id="{39E4AE8B-401C-844F-FFBE-8B26A40DA8BA}"/>
                </a:ext>
              </a:extLst>
            </p:cNvPr>
            <p:cNvSpPr/>
            <p:nvPr/>
          </p:nvSpPr>
          <p:spPr>
            <a:xfrm rot="16200000" flipH="1">
              <a:off x="5930895" y="716258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843A418-592C-51DA-818C-2AADCA90DA98}"/>
              </a:ext>
            </a:extLst>
          </p:cNvPr>
          <p:cNvGrpSpPr/>
          <p:nvPr/>
        </p:nvGrpSpPr>
        <p:grpSpPr>
          <a:xfrm>
            <a:off x="5927335" y="5359545"/>
            <a:ext cx="336538" cy="1164186"/>
            <a:chOff x="5929991" y="673758"/>
            <a:chExt cx="336538" cy="1164186"/>
          </a:xfrm>
        </p:grpSpPr>
        <p:sp>
          <p:nvSpPr>
            <p:cNvPr id="161" name="Rounded Rectangle 160">
              <a:extLst>
                <a:ext uri="{FF2B5EF4-FFF2-40B4-BE49-F238E27FC236}">
                  <a16:creationId xmlns:a16="http://schemas.microsoft.com/office/drawing/2014/main" id="{AEBF09D8-1738-513D-CF2A-0ED11DB9740A}"/>
                </a:ext>
              </a:extLst>
            </p:cNvPr>
            <p:cNvSpPr/>
            <p:nvPr/>
          </p:nvSpPr>
          <p:spPr>
            <a:xfrm rot="16200000" flipH="1" flipV="1">
              <a:off x="5686780" y="1071522"/>
              <a:ext cx="82296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Graphic 7">
              <a:extLst>
                <a:ext uri="{FF2B5EF4-FFF2-40B4-BE49-F238E27FC236}">
                  <a16:creationId xmlns:a16="http://schemas.microsoft.com/office/drawing/2014/main" id="{076B5B0E-56DC-12C6-0BA9-26FD0E3824F8}"/>
                </a:ext>
              </a:extLst>
            </p:cNvPr>
            <p:cNvSpPr/>
            <p:nvPr/>
          </p:nvSpPr>
          <p:spPr>
            <a:xfrm rot="5400000" flipH="1">
              <a:off x="5930895" y="1502310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76BA7012-CDB1-818F-F162-AF5651E0767F}"/>
              </a:ext>
            </a:extLst>
          </p:cNvPr>
          <p:cNvSpPr txBox="1"/>
          <p:nvPr/>
        </p:nvSpPr>
        <p:spPr>
          <a:xfrm>
            <a:off x="7257785" y="4488218"/>
            <a:ext cx="46634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Oportunidad uno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Dos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es-419" sz="1600">
                <a:latin typeface="Century Gothic" panose="020B0502020202020204" pitchFamily="34" charset="0"/>
                <a:ea typeface="Arial" charset="0"/>
                <a:cs typeface="Arial" charset="0"/>
              </a:rPr>
              <a:t>Tres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0928BC-C458-4801-9539-EA4ACE34239F}"/>
              </a:ext>
            </a:extLst>
          </p:cNvPr>
          <p:cNvSpPr txBox="1"/>
          <p:nvPr/>
        </p:nvSpPr>
        <p:spPr>
          <a:xfrm>
            <a:off x="341764" y="899178"/>
            <a:ext cx="340119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2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Fortalezas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B9626B-B3A8-275B-5FA6-5EDC20FFA41B}"/>
              </a:ext>
            </a:extLst>
          </p:cNvPr>
          <p:cNvSpPr txBox="1"/>
          <p:nvPr/>
        </p:nvSpPr>
        <p:spPr>
          <a:xfrm>
            <a:off x="8616834" y="899178"/>
            <a:ext cx="340119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pt-BR" sz="2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Debilidades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558285-8900-3AFF-FEBF-974F01C3BB51}"/>
              </a:ext>
            </a:extLst>
          </p:cNvPr>
          <p:cNvSpPr txBox="1"/>
          <p:nvPr/>
        </p:nvSpPr>
        <p:spPr>
          <a:xfrm>
            <a:off x="341764" y="3848451"/>
            <a:ext cx="340119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2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Amenazas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1D2B1-0FB7-FFD3-B84A-A247409A6920}"/>
              </a:ext>
            </a:extLst>
          </p:cNvPr>
          <p:cNvSpPr txBox="1"/>
          <p:nvPr/>
        </p:nvSpPr>
        <p:spPr>
          <a:xfrm>
            <a:off x="8616834" y="3848451"/>
            <a:ext cx="340119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pt-BR" sz="2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Oportunidades</a:t>
            </a:r>
          </a:p>
        </p:txBody>
      </p:sp>
    </p:spTree>
    <p:extLst>
      <p:ext uri="{BB962C8B-B14F-4D97-AF65-F5344CB8AC3E}">
        <p14:creationId xmlns:p14="http://schemas.microsoft.com/office/powerpoint/2010/main" val="24733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2880</TotalTime>
  <Words>133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Courier New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Li Li</cp:lastModifiedBy>
  <cp:revision>34</cp:revision>
  <cp:lastPrinted>2020-08-31T22:23:58Z</cp:lastPrinted>
  <dcterms:created xsi:type="dcterms:W3CDTF">2021-07-07T23:54:57Z</dcterms:created>
  <dcterms:modified xsi:type="dcterms:W3CDTF">2024-03-19T01:13:08Z</dcterms:modified>
</cp:coreProperties>
</file>