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12"/>
    <p:restoredTop sz="94674"/>
  </p:normalViewPr>
  <p:slideViewPr>
    <p:cSldViewPr snapToGrid="0" snapToObjects="1">
      <p:cViewPr varScale="1">
        <p:scale>
          <a:sx n="125" d="100"/>
          <a:sy n="125" d="100"/>
        </p:scale>
        <p:origin x="120" y="20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109180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es-419" sz="1400" dirty="0">
                <a:latin typeface="Arial Narrow" charset="0"/>
                <a:ea typeface="Arial Narrow" charset="0"/>
                <a:cs typeface="Arial Narrow" charset="0"/>
              </a:rPr>
              <a:t>Tarea 1: 00/00 • 0 DÍAS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es-419" sz="1400">
                <a:latin typeface="Arial Narrow" charset="0"/>
                <a:ea typeface="Arial Narrow" charset="0"/>
                <a:cs typeface="Arial Narrow" charset="0"/>
              </a:rPr>
              <a:t>Tarea 2: 00/00 • 0 DÍAS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es-419" sz="1400">
                <a:latin typeface="Arial Narrow" charset="0"/>
                <a:ea typeface="Arial Narrow" charset="0"/>
                <a:cs typeface="Arial Narrow" charset="0"/>
              </a:rPr>
              <a:t>Tarea 3: 00/00 • 0 DÍAS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es-419" sz="1400">
                <a:latin typeface="Arial Narrow" charset="0"/>
                <a:ea typeface="Arial Narrow" charset="0"/>
                <a:cs typeface="Arial Narrow" charset="0"/>
              </a:rPr>
              <a:t>Tarea 4: 00/00 • 0 DÍAS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es-419" sz="1400">
                <a:latin typeface="Arial Narrow" charset="0"/>
                <a:ea typeface="Arial Narrow" charset="0"/>
                <a:cs typeface="Arial Narrow" charset="0"/>
              </a:rPr>
              <a:t>Tarea 5: 00/00 • 0 DÍAS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es-419" sz="1400">
                <a:latin typeface="Arial Narrow" charset="0"/>
                <a:ea typeface="Arial Narrow" charset="0"/>
                <a:cs typeface="Arial Narrow" charset="0"/>
              </a:rPr>
              <a:t>Tarea 6: 00/00 • 0 DÍAS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03220" y="6477000"/>
            <a:ext cx="9161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LÍNEA DE TIEMPO DE PLANIFICACIÓN DE EVENTOS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01531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s-419" sz="1500" baseline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419" sz="150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106433" cy="3179728"/>
            <a:chOff x="4757100" y="363572"/>
            <a:chExt cx="1106433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106433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es-419" sz="14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HOY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es-419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HITO 1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es-419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Título/descripción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es-419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HITO 2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es-419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Título/descripción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548485" cy="1911512"/>
            <a:chOff x="161330" y="380169"/>
            <a:chExt cx="3102654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3102654" cy="1534625"/>
              <a:chOff x="821273" y="410543"/>
              <a:chExt cx="3102654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3066758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3102654" cy="8559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es-419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HITO 3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es-419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Título/descripción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es-419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HITO 4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es-419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Título/descripción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es-419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HITO 5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es-419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Título/descripción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1C0F11FB-3B73-4E38-85DA-3AC4061BB56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0240012" y="269167"/>
            <a:ext cx="1744539" cy="34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theme/theme1.xml><?xml version="1.0" encoding="utf-8"?>
<a:theme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2</TotalTime>
  <Words>100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Century Gothic</vt:lpstr>
      <vt:lpstr>IC-Event-Planning-Timeline-Template-PPT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Li Li</cp:lastModifiedBy>
  <cp:revision>2</cp:revision>
  <dcterms:created xsi:type="dcterms:W3CDTF">2020-10-06T17:56:18Z</dcterms:created>
  <dcterms:modified xsi:type="dcterms:W3CDTF">2024-03-17T16:58:16Z</dcterms:modified>
</cp:coreProperties>
</file>