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00BD32"/>
    <a:srgbClr val="F0A62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3" autoAdjust="0"/>
    <p:restoredTop sz="86447"/>
  </p:normalViewPr>
  <p:slideViewPr>
    <p:cSldViewPr snapToGrid="0" snapToObjects="1">
      <p:cViewPr varScale="1">
        <p:scale>
          <a:sx n="118" d="100"/>
          <a:sy n="118" d="100"/>
        </p:scale>
        <p:origin x="84" y="21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094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732321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tareas, las fechas de inicio y finalización, y la duración en días en los datos del diagrama. </a:t>
            </a: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de cada tarea para representar la cantidad de tiempo por tarea durante un período de semanas.  Ajuste las flechas para ilustrar rutas y agregue formas de diamante para representar eventos.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1105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Diagrama de Gantt con dependencias en PowerPoint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3350103" y="6477000"/>
            <a:ext cx="8023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DIAGRAMA DE GANTT CON DEPENDENCIAS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960552"/>
              </p:ext>
            </p:extLst>
          </p:nvPr>
        </p:nvGraphicFramePr>
        <p:xfrm>
          <a:off x="327121" y="425489"/>
          <a:ext cx="11524912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98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62650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973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898215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74956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 DE TAREA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FECHA DE INICIO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FECHA DE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DURACIÓN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 días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SEMANAS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Investigación y análisis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1/10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24/10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25/10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29/10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Diseño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1/11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13/11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Revisión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13/11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15/11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25/10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Pruebas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Soporte técnico/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capacitación en ventas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30/12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Lanzamiento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22985" y="1084518"/>
            <a:ext cx="1753154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582145" y="1645766"/>
            <a:ext cx="406957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7054327" y="2207014"/>
            <a:ext cx="955015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7946165" y="2768262"/>
            <a:ext cx="215357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6576139" y="3329510"/>
            <a:ext cx="407210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863358" y="3890758"/>
            <a:ext cx="941009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9863358" y="4452006"/>
            <a:ext cx="383296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11058320" y="5013254"/>
            <a:ext cx="337877" cy="274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526163" y="5574498"/>
            <a:ext cx="55690" cy="274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912733" y="11277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253300" y="33511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462568" y="562208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A9CC620-F3CF-1E4D-879F-088E3329540F}"/>
              </a:ext>
            </a:extLst>
          </p:cNvPr>
          <p:cNvCxnSpPr/>
          <p:nvPr/>
        </p:nvCxnSpPr>
        <p:spPr>
          <a:xfrm>
            <a:off x="9958295" y="4209631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FD185D68-60A6-8940-AEBC-11AEC2BE43F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48078" y="1320723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812A2363-6C79-2448-8421-08CEC4F0DBBA}"/>
              </a:ext>
            </a:extLst>
          </p:cNvPr>
          <p:cNvCxnSpPr>
            <a:cxnSpLocks/>
          </p:cNvCxnSpPr>
          <p:nvPr/>
        </p:nvCxnSpPr>
        <p:spPr>
          <a:xfrm>
            <a:off x="8349295" y="3660521"/>
            <a:ext cx="1378056" cy="405404"/>
          </a:xfrm>
          <a:prstGeom prst="bentConnector3">
            <a:avLst>
              <a:gd name="adj1" fmla="val -191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954F9BD-8909-0947-80A7-7F8812500FE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83540" y="1881487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6772DE18-C491-A545-806B-F9286D66B7E2}"/>
              </a:ext>
            </a:extLst>
          </p:cNvPr>
          <p:cNvCxnSpPr>
            <a:cxnSpLocks/>
          </p:cNvCxnSpPr>
          <p:nvPr/>
        </p:nvCxnSpPr>
        <p:spPr>
          <a:xfrm>
            <a:off x="10324512" y="4592614"/>
            <a:ext cx="733808" cy="306301"/>
          </a:xfrm>
          <a:prstGeom prst="bentConnector3">
            <a:avLst>
              <a:gd name="adj1" fmla="val 99525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46DB268-6022-7C40-B2B8-88F37FEF1A3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1980" y="5229524"/>
            <a:ext cx="334016" cy="94513"/>
          </a:xfrm>
          <a:prstGeom prst="bentConnector3">
            <a:avLst>
              <a:gd name="adj1" fmla="val 8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3065933-4559-0049-BDA2-C174B0B58C3D}"/>
              </a:ext>
            </a:extLst>
          </p:cNvPr>
          <p:cNvCxnSpPr/>
          <p:nvPr/>
        </p:nvCxnSpPr>
        <p:spPr>
          <a:xfrm>
            <a:off x="8059246" y="310401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6EA91E0-05A8-8B49-89F2-A04EB936691F}"/>
              </a:ext>
            </a:extLst>
          </p:cNvPr>
          <p:cNvCxnSpPr/>
          <p:nvPr/>
        </p:nvCxnSpPr>
        <p:spPr>
          <a:xfrm>
            <a:off x="7969884" y="251155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3584772" y="6477000"/>
            <a:ext cx="778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DIAGRAMA DE GANTT CON DEPENDENCIAS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45564"/>
              </p:ext>
            </p:extLst>
          </p:nvPr>
        </p:nvGraphicFramePr>
        <p:xfrm>
          <a:off x="327121" y="425489"/>
          <a:ext cx="11466857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98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62650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973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898215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74956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15606414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3514190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22675314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66960006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9277819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5387564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721913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45613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5521850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817689882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 DE TAREA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FECHA DE INICIO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FECHA DE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DURACIÓN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 días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SEMANAS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5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Gantt-Chart-with-Dependencies_PowerPoint" id="{66D5AC15-DC8F-1B4B-919D-6A46CB5EAC23}" vid="{6D174A49-E34E-2C40-9083-D339CF5F8A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PowerPoint-Gantt-Chart-with-Dependencies_PowerPoint</Template>
  <TotalTime>7</TotalTime>
  <Words>322</Words>
  <Application>Microsoft Office PowerPoint</Application>
  <PresentationFormat>Widescreen</PresentationFormat>
  <Paragraphs>124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2</cp:revision>
  <cp:lastPrinted>2020-08-31T22:23:58Z</cp:lastPrinted>
  <dcterms:created xsi:type="dcterms:W3CDTF">2020-10-13T18:01:47Z</dcterms:created>
  <dcterms:modified xsi:type="dcterms:W3CDTF">2024-03-17T17:06:18Z</dcterms:modified>
</cp:coreProperties>
</file>