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5" r:id="rId2"/>
    <p:sldId id="320" r:id="rId3"/>
    <p:sldId id="348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FC713A"/>
    <a:srgbClr val="387E99"/>
    <a:srgbClr val="89D0C2"/>
    <a:srgbClr val="DE4233"/>
    <a:srgbClr val="F9F9F9"/>
    <a:srgbClr val="51C2F0"/>
    <a:srgbClr val="00E7F2"/>
    <a:srgbClr val="EAEEF3"/>
    <a:srgbClr val="E3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94" autoAdjust="0"/>
    <p:restoredTop sz="86447"/>
  </p:normalViewPr>
  <p:slideViewPr>
    <p:cSldViewPr snapToGrid="0" snapToObjects="1">
      <p:cViewPr varScale="1">
        <p:scale>
          <a:sx n="119" d="100"/>
          <a:sy n="119" d="100"/>
        </p:scale>
        <p:origin x="84" y="210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6906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109180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6937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612157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las tareas con los horarios de inicio y finalización en el área del diagrama.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de cada tarea para representar la duración. Incluya notas e información adicional sobre las tareas dentro de cada barra o en el área del diagrama.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La clave de color debajo del diagrama se puede usar para distinguir entre los propietarios y los tipos de actividades.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45255" y="307317"/>
            <a:ext cx="25614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7" y="353237"/>
            <a:ext cx="69375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GANTT DE LÍNEA DE TIEMPO POR HORA</a:t>
            </a:r>
          </a:p>
        </p:txBody>
      </p:sp>
    </p:spTree>
    <p:extLst>
      <p:ext uri="{BB962C8B-B14F-4D97-AF65-F5344CB8AC3E}">
        <p14:creationId xmlns:p14="http://schemas.microsoft.com/office/powerpoint/2010/main" val="2426914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128337" y="6477000"/>
            <a:ext cx="11501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GANTT DE LÍNEA DE TIEMPO POR HORA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35228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521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713874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996452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FINALIZACIÓN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8:00 a.m.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9:15 a.m.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9:00 a.m.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9:00 a.m.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11:00 a.m.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12:00 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1:00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1:20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11:45 a.m.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12:20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2:20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2:00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3:10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8:00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3:45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4:15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5:00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6:15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13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5:45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7:45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14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7:20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8:50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10:00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Actividad 16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9:30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9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10:45 p.m.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15036" y="1028479"/>
            <a:ext cx="141732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758843"/>
            <a:ext cx="548640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469108"/>
            <a:ext cx="927694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15036" y="1310168"/>
            <a:ext cx="16459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3917783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6707482" y="1889638"/>
            <a:ext cx="18288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107632" y="2179373"/>
            <a:ext cx="850392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9117612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628048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983956" y="3338313"/>
            <a:ext cx="1371600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7883635" y="3055418"/>
            <a:ext cx="73152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207518"/>
            <a:ext cx="9144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081805"/>
            <a:ext cx="54864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786988"/>
            <a:ext cx="73152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497253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338127" y="733431"/>
            <a:ext cx="594360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6303364" y="1114434"/>
            <a:ext cx="33462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8679097" y="3148179"/>
            <a:ext cx="621395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5756887" y="3875343"/>
            <a:ext cx="2856687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ASISTENCIA OBLIGATORIA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6039853" y="86440"/>
            <a:ext cx="597280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latin typeface="Century Gothic" panose="020B0502020202020204" pitchFamily="34" charset="0"/>
              </a:rPr>
              <a:t>LUN., 23 DE SEPTIEMBRE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E9E65E3-9E0E-D147-B0E4-2C3A885C7FBD}"/>
              </a:ext>
            </a:extLst>
          </p:cNvPr>
          <p:cNvSpPr/>
          <p:nvPr/>
        </p:nvSpPr>
        <p:spPr>
          <a:xfrm>
            <a:off x="6705717" y="1028479"/>
            <a:ext cx="729404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1" y="6139678"/>
            <a:ext cx="45553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 dirty="0">
                <a:latin typeface="Century Gothic" panose="020B0502020202020204" pitchFamily="34" charset="0"/>
              </a:rPr>
              <a:t>Marca un descanso programado.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9672F603-6BB3-5A40-8370-80E72D640340}"/>
              </a:ext>
            </a:extLst>
          </p:cNvPr>
          <p:cNvSpPr/>
          <p:nvPr/>
        </p:nvSpPr>
        <p:spPr>
          <a:xfrm>
            <a:off x="9387409" y="3061462"/>
            <a:ext cx="640080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5756887" y="1593829"/>
            <a:ext cx="457200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1957137" y="6477000"/>
            <a:ext cx="9672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DIAGRAMA DE GANTT DE LÍNEA DE TIEMPO POR HORA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184839"/>
              </p:ext>
            </p:extLst>
          </p:nvPr>
        </p:nvGraphicFramePr>
        <p:xfrm>
          <a:off x="327121" y="451660"/>
          <a:ext cx="11598191" cy="48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521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713874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996452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0972468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5742363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04910827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17822436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889277546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49774355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22774397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40546921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23439022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61083759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755832980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767734665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3068810418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2650442724"/>
                    </a:ext>
                  </a:extLst>
                </a:gridCol>
                <a:gridCol w="474432">
                  <a:extLst>
                    <a:ext uri="{9D8B030D-6E8A-4147-A177-3AD203B41FA5}">
                      <a16:colId xmlns:a16="http://schemas.microsoft.com/office/drawing/2014/main" val="4191612717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pPr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FINALIZACIÓN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11 </a:t>
                      </a:r>
                      <a:r>
                        <a:rPr lang="es-419" sz="7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p.m.</a:t>
                      </a:r>
                    </a:p>
                  </a:txBody>
                  <a:tcPr marL="4572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8791885" y="1013712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791885" y="39047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667482" y="3010587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15A34-CCC4-6843-88C2-9548891E47C0}"/>
              </a:ext>
            </a:extLst>
          </p:cNvPr>
          <p:cNvSpPr txBox="1"/>
          <p:nvPr/>
        </p:nvSpPr>
        <p:spPr>
          <a:xfrm>
            <a:off x="7307179" y="86440"/>
            <a:ext cx="470547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latin typeface="Century Gothic" panose="020B0502020202020204" pitchFamily="34" charset="0"/>
              </a:rPr>
              <a:t>LUN., 23 DE SEPTIEMBRE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3CDE0F-1710-0D48-9269-45E92229C55B}"/>
              </a:ext>
            </a:extLst>
          </p:cNvPr>
          <p:cNvCxnSpPr>
            <a:cxnSpLocks/>
          </p:cNvCxnSpPr>
          <p:nvPr/>
        </p:nvCxnSpPr>
        <p:spPr>
          <a:xfrm>
            <a:off x="522957" y="6266054"/>
            <a:ext cx="457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DC4907FD-27C5-854B-8786-B91628A0269C}"/>
              </a:ext>
            </a:extLst>
          </p:cNvPr>
          <p:cNvSpPr/>
          <p:nvPr/>
        </p:nvSpPr>
        <p:spPr>
          <a:xfrm>
            <a:off x="504669" y="5478623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473158A-2F1B-FD4B-A101-2A78F24DCA2A}"/>
              </a:ext>
            </a:extLst>
          </p:cNvPr>
          <p:cNvSpPr/>
          <p:nvPr/>
        </p:nvSpPr>
        <p:spPr>
          <a:xfrm>
            <a:off x="504669" y="5804231"/>
            <a:ext cx="274320" cy="22860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3712F5-F7EB-7D43-BB09-E154153EB169}"/>
              </a:ext>
            </a:extLst>
          </p:cNvPr>
          <p:cNvSpPr/>
          <p:nvPr/>
        </p:nvSpPr>
        <p:spPr>
          <a:xfrm>
            <a:off x="3465990" y="5478623"/>
            <a:ext cx="27432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E814EC1-44BD-E746-94F5-10834026D632}"/>
              </a:ext>
            </a:extLst>
          </p:cNvPr>
          <p:cNvSpPr/>
          <p:nvPr/>
        </p:nvSpPr>
        <p:spPr>
          <a:xfrm>
            <a:off x="3465990" y="5804231"/>
            <a:ext cx="274320" cy="22860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563CAF9-580C-1846-98D7-C26FC3CFD92B}"/>
              </a:ext>
            </a:extLst>
          </p:cNvPr>
          <p:cNvSpPr/>
          <p:nvPr/>
        </p:nvSpPr>
        <p:spPr>
          <a:xfrm>
            <a:off x="6427311" y="5478623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1A83E8B-7CC8-8D49-AFB6-5A518C05D1B1}"/>
              </a:ext>
            </a:extLst>
          </p:cNvPr>
          <p:cNvSpPr/>
          <p:nvPr/>
        </p:nvSpPr>
        <p:spPr>
          <a:xfrm>
            <a:off x="6427311" y="58042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80AEBB-FF7E-5D44-ACBF-12F0E67021E8}"/>
              </a:ext>
            </a:extLst>
          </p:cNvPr>
          <p:cNvSpPr/>
          <p:nvPr/>
        </p:nvSpPr>
        <p:spPr>
          <a:xfrm>
            <a:off x="9388633" y="5478623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31183E-C1C0-D243-8E33-0BB1EF120B30}"/>
              </a:ext>
            </a:extLst>
          </p:cNvPr>
          <p:cNvSpPr/>
          <p:nvPr/>
        </p:nvSpPr>
        <p:spPr>
          <a:xfrm>
            <a:off x="9388633" y="5804231"/>
            <a:ext cx="274320" cy="2286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3284F65-9142-F645-9215-F782FA48D6F6}"/>
              </a:ext>
            </a:extLst>
          </p:cNvPr>
          <p:cNvSpPr txBox="1"/>
          <p:nvPr/>
        </p:nvSpPr>
        <p:spPr>
          <a:xfrm>
            <a:off x="778988" y="5478623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9FF9751-EFB6-2B4A-83D2-132D0A65DC81}"/>
              </a:ext>
            </a:extLst>
          </p:cNvPr>
          <p:cNvSpPr txBox="1"/>
          <p:nvPr/>
        </p:nvSpPr>
        <p:spPr>
          <a:xfrm>
            <a:off x="778988" y="58042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4320CDC-3E89-AE42-BE5B-DA73A824BB18}"/>
              </a:ext>
            </a:extLst>
          </p:cNvPr>
          <p:cNvSpPr txBox="1"/>
          <p:nvPr/>
        </p:nvSpPr>
        <p:spPr>
          <a:xfrm>
            <a:off x="3733556" y="547828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8874AC1-208B-6B41-BECE-7C89358777F7}"/>
              </a:ext>
            </a:extLst>
          </p:cNvPr>
          <p:cNvSpPr txBox="1"/>
          <p:nvPr/>
        </p:nvSpPr>
        <p:spPr>
          <a:xfrm>
            <a:off x="3733556" y="58038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6CB912C-7C32-334D-932F-29D464F33476}"/>
              </a:ext>
            </a:extLst>
          </p:cNvPr>
          <p:cNvSpPr txBox="1"/>
          <p:nvPr/>
        </p:nvSpPr>
        <p:spPr>
          <a:xfrm>
            <a:off x="6686216" y="5476548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54160BB-2D49-3149-BC05-321C5C364546}"/>
              </a:ext>
            </a:extLst>
          </p:cNvPr>
          <p:cNvSpPr txBox="1"/>
          <p:nvPr/>
        </p:nvSpPr>
        <p:spPr>
          <a:xfrm>
            <a:off x="6686216" y="58021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6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B5400C8-3D59-6B48-A1EC-91BB6F29BFF5}"/>
              </a:ext>
            </a:extLst>
          </p:cNvPr>
          <p:cNvSpPr txBox="1"/>
          <p:nvPr/>
        </p:nvSpPr>
        <p:spPr>
          <a:xfrm>
            <a:off x="9640784" y="547621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7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A25FA5C-7C5B-464F-86FD-0339BB0A0540}"/>
              </a:ext>
            </a:extLst>
          </p:cNvPr>
          <p:cNvSpPr txBox="1"/>
          <p:nvPr/>
        </p:nvSpPr>
        <p:spPr>
          <a:xfrm>
            <a:off x="9640784" y="58018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Clave de color 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630DF-C86C-6642-8B70-AD197BAAE08C}"/>
              </a:ext>
            </a:extLst>
          </p:cNvPr>
          <p:cNvSpPr txBox="1"/>
          <p:nvPr/>
        </p:nvSpPr>
        <p:spPr>
          <a:xfrm>
            <a:off x="987151" y="6139678"/>
            <a:ext cx="3047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 dirty="0">
                <a:latin typeface="Century Gothic" panose="020B0502020202020204" pitchFamily="34" charset="0"/>
              </a:rPr>
              <a:t>Marca un descanso programado.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98914" y="1023323"/>
            <a:ext cx="3242705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98914" y="2762675"/>
            <a:ext cx="1255241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98914" y="2472783"/>
            <a:ext cx="2122483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3898914" y="1313215"/>
            <a:ext cx="3765722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98914" y="3922243"/>
            <a:ext cx="1255241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98914" y="1892999"/>
            <a:ext cx="41841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98914" y="2182891"/>
            <a:ext cx="1945623" cy="18288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3898914" y="3632351"/>
            <a:ext cx="1255241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3898914" y="3342459"/>
            <a:ext cx="3138102" cy="182880"/>
          </a:xfrm>
          <a:prstGeom prst="rect">
            <a:avLst/>
          </a:prstGeom>
          <a:solidFill>
            <a:srgbClr val="FC71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3898914" y="3052567"/>
            <a:ext cx="1673654" cy="18288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3898914" y="4212135"/>
            <a:ext cx="2092068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3898914" y="5081805"/>
            <a:ext cx="1255241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3898914" y="4791919"/>
            <a:ext cx="1673654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3898914" y="4502027"/>
            <a:ext cx="1673654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3898914" y="733431"/>
            <a:ext cx="1359844" cy="1828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B72405-8B02-F34B-A622-9FDEEB754F90}"/>
              </a:ext>
            </a:extLst>
          </p:cNvPr>
          <p:cNvSpPr/>
          <p:nvPr/>
        </p:nvSpPr>
        <p:spPr>
          <a:xfrm>
            <a:off x="3898914" y="1603107"/>
            <a:ext cx="1046034" cy="182880"/>
          </a:xfrm>
          <a:prstGeom prst="rect">
            <a:avLst/>
          </a:prstGeom>
          <a:solidFill>
            <a:srgbClr val="DE4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9" name="Diamond 88">
            <a:extLst>
              <a:ext uri="{FF2B5EF4-FFF2-40B4-BE49-F238E27FC236}">
                <a16:creationId xmlns:a16="http://schemas.microsoft.com/office/drawing/2014/main" id="{3716A624-570A-4848-B3BB-4924393EA5CC}"/>
              </a:ext>
            </a:extLst>
          </p:cNvPr>
          <p:cNvSpPr>
            <a:spLocks/>
          </p:cNvSpPr>
          <p:nvPr/>
        </p:nvSpPr>
        <p:spPr>
          <a:xfrm>
            <a:off x="3503610" y="6168017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9F11C80-E622-534C-A391-74DFCB88104F}"/>
              </a:ext>
            </a:extLst>
          </p:cNvPr>
          <p:cNvSpPr txBox="1"/>
          <p:nvPr/>
        </p:nvSpPr>
        <p:spPr>
          <a:xfrm>
            <a:off x="3733555" y="6122240"/>
            <a:ext cx="2693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Marca un evento específico.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5F44AF4-9928-D64C-A38A-072BFEAE3ABA}"/>
              </a:ext>
            </a:extLst>
          </p:cNvPr>
          <p:cNvSpPr/>
          <p:nvPr/>
        </p:nvSpPr>
        <p:spPr>
          <a:xfrm>
            <a:off x="6667482" y="69153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 dirty="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E135241-DF7A-1F4C-BA49-E39DB0B252AF}"/>
              </a:ext>
            </a:extLst>
          </p:cNvPr>
          <p:cNvSpPr/>
          <p:nvPr/>
        </p:nvSpPr>
        <p:spPr>
          <a:xfrm>
            <a:off x="6667482" y="98142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ED634CD-857F-9443-98A5-DD99120AAC09}"/>
              </a:ext>
            </a:extLst>
          </p:cNvPr>
          <p:cNvSpPr/>
          <p:nvPr/>
        </p:nvSpPr>
        <p:spPr>
          <a:xfrm>
            <a:off x="6667482" y="127130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B3969CEA-13CE-1B40-8EAD-FD0721BB15FC}"/>
              </a:ext>
            </a:extLst>
          </p:cNvPr>
          <p:cNvSpPr/>
          <p:nvPr/>
        </p:nvSpPr>
        <p:spPr>
          <a:xfrm>
            <a:off x="6667482" y="156118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56AA5F9-CA30-8447-BF08-3C0CE73F862F}"/>
              </a:ext>
            </a:extLst>
          </p:cNvPr>
          <p:cNvSpPr/>
          <p:nvPr/>
        </p:nvSpPr>
        <p:spPr>
          <a:xfrm>
            <a:off x="6667482" y="185106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7930C83-B57F-E14E-AA62-2E565167EC9A}"/>
              </a:ext>
            </a:extLst>
          </p:cNvPr>
          <p:cNvSpPr/>
          <p:nvPr/>
        </p:nvSpPr>
        <p:spPr>
          <a:xfrm>
            <a:off x="6667482" y="2140944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8219D69-FBD2-1641-AD68-F2D40A5718E3}"/>
              </a:ext>
            </a:extLst>
          </p:cNvPr>
          <p:cNvSpPr/>
          <p:nvPr/>
        </p:nvSpPr>
        <p:spPr>
          <a:xfrm>
            <a:off x="6667482" y="2430825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306E817-3A65-1D46-8A6D-03D6B9298F4C}"/>
              </a:ext>
            </a:extLst>
          </p:cNvPr>
          <p:cNvSpPr/>
          <p:nvPr/>
        </p:nvSpPr>
        <p:spPr>
          <a:xfrm>
            <a:off x="6667482" y="2720706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E7B50A0-1BE6-C742-9405-96621F450F76}"/>
              </a:ext>
            </a:extLst>
          </p:cNvPr>
          <p:cNvSpPr/>
          <p:nvPr/>
        </p:nvSpPr>
        <p:spPr>
          <a:xfrm>
            <a:off x="6667482" y="503975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 dirty="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B34EAED-A61F-2E42-9CBC-31B10424626F}"/>
              </a:ext>
            </a:extLst>
          </p:cNvPr>
          <p:cNvSpPr/>
          <p:nvPr/>
        </p:nvSpPr>
        <p:spPr>
          <a:xfrm>
            <a:off x="6667482" y="3300468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F80CFD-3B8F-2A43-BBA1-82FE021C48C9}"/>
              </a:ext>
            </a:extLst>
          </p:cNvPr>
          <p:cNvSpPr/>
          <p:nvPr/>
        </p:nvSpPr>
        <p:spPr>
          <a:xfrm>
            <a:off x="6667482" y="3590349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423D1BD-9AD7-ED43-8BC2-B836B554A576}"/>
              </a:ext>
            </a:extLst>
          </p:cNvPr>
          <p:cNvSpPr/>
          <p:nvPr/>
        </p:nvSpPr>
        <p:spPr>
          <a:xfrm>
            <a:off x="6667482" y="3880230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A9ECDD6-E390-5B40-944D-D3675B5E0A95}"/>
              </a:ext>
            </a:extLst>
          </p:cNvPr>
          <p:cNvSpPr/>
          <p:nvPr/>
        </p:nvSpPr>
        <p:spPr>
          <a:xfrm>
            <a:off x="6667482" y="4170111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1C93D82-4A5C-EB47-B2D8-14E8DD9EEBFF}"/>
              </a:ext>
            </a:extLst>
          </p:cNvPr>
          <p:cNvSpPr/>
          <p:nvPr/>
        </p:nvSpPr>
        <p:spPr>
          <a:xfrm>
            <a:off x="6667482" y="4459992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18F9D964-7EA2-4148-8FCF-8811997BAC3E}"/>
              </a:ext>
            </a:extLst>
          </p:cNvPr>
          <p:cNvSpPr/>
          <p:nvPr/>
        </p:nvSpPr>
        <p:spPr>
          <a:xfrm>
            <a:off x="6667482" y="474987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700" spc="-20">
                <a:solidFill>
                  <a:schemeClr val="tx1"/>
                </a:solidFill>
                <a:latin typeface="Century Gothic" panose="020B0502020202020204" pitchFamily="34" charset="0"/>
              </a:rPr>
              <a:t>Notas de la actividad</a:t>
            </a:r>
          </a:p>
        </p:txBody>
      </p:sp>
    </p:spTree>
    <p:extLst>
      <p:ext uri="{BB962C8B-B14F-4D97-AF65-F5344CB8AC3E}">
        <p14:creationId xmlns:p14="http://schemas.microsoft.com/office/powerpoint/2010/main" val="6450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Hourly-Timeline-Gantt-Chart-Template - PowerPoint - SR edits" id="{AD8A84C4-931E-4CE9-BC51-A82297B565D2}" vid="{7E6BC5BD-E800-4D94-B59B-AFD8BD6BB5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IC-Hourly-Timeline-Gantt-Chart-Template - PowerPoint - SR edits</Template>
  <TotalTime>6</TotalTime>
  <Words>731</Words>
  <Application>Microsoft Office PowerPoint</Application>
  <PresentationFormat>Widescreen</PresentationFormat>
  <Paragraphs>142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Li Li</cp:lastModifiedBy>
  <cp:revision>3</cp:revision>
  <cp:lastPrinted>2020-08-31T22:23:58Z</cp:lastPrinted>
  <dcterms:created xsi:type="dcterms:W3CDTF">2020-10-13T17:48:50Z</dcterms:created>
  <dcterms:modified xsi:type="dcterms:W3CDTF">2024-03-17T17:13:40Z</dcterms:modified>
</cp:coreProperties>
</file>