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22" autoAdjust="0"/>
    <p:restoredTop sz="86447"/>
  </p:normalViewPr>
  <p:slideViewPr>
    <p:cSldViewPr snapToGrid="0" snapToObjects="1">
      <p:cViewPr varScale="1">
        <p:scale>
          <a:sx n="125" d="100"/>
          <a:sy n="125" d="100"/>
        </p:scale>
        <p:origin x="102" y="202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FINALIZAR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COMENZAR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419" sz="2000"/>
              <a:t>DÍAS por PROYECTO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Cant. de DÍAS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ES" dirty="0"/>
              <a:t>CANT. DE MIEMBROS </a:t>
            </a:r>
            <a:br>
              <a:rPr lang="es-ES" dirty="0"/>
            </a:br>
            <a:r>
              <a:rPr lang="es-ES" dirty="0"/>
              <a:t>DEL EQUIPO</a:t>
            </a:r>
          </a:p>
        </c:rich>
      </c:tx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CANT. DE MIEMBROS DEL EQUIPO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2803979060229312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VALORES PROYECTADOS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VALORES REALES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VALORES RESTANTES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BAJO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BAJO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PROBLEMAS ABIERTOS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REVISIONES ABIERTAS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ACCIONES PENDIENTES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PROBLEMAS ABIERTOS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REVISIONES ABIERTAS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ACCIONES PENDIENTES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10918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2560" y="6477000"/>
            <a:ext cx="682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PANEL DE MÚLTIPLES PROYECTOS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52139" y="307317"/>
            <a:ext cx="25614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400" dirty="0">
                <a:latin typeface="Century Gothic" panose="020B0502020202020204" pitchFamily="34" charset="0"/>
              </a:rPr>
              <a:t>PANEL DE MÚLTIPLES PROYECTOS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72060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 LA EMPRESA</a:t>
            </a:r>
          </a:p>
          <a:p>
            <a:pPr rtl="0"/>
            <a:r>
              <a:rPr lang="es-419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Teléfono de contacto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web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426037" y="1644986"/>
              <a:ext cx="29120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</a:t>
              </a:r>
            </a:p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4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ÍNDICE</a:t>
                      </a:r>
                    </a:p>
                    <a:p>
                      <a:pPr algn="l" rtl="0" fontAlgn="b"/>
                      <a:r>
                        <a:rPr lang="es-419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b"/>
                      <a:r>
                        <a:rPr lang="es-419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PANEL DE MÚLTIPLES PROYECTOS 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Línea de tiempo de entregas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Días por proyecto 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Asignación de recursos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Finanzas del proyecto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Análisis de riesgos y riesgo total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Acciones abiertas y pendientes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Informe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LÍNEA DE TIEMPO DE ENTREGAS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DÍAS POR PROYECTO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8231688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ASIGNACIÓN DE RECURSOS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736796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FINANZAS DEL PROYECTO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3235382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 RIESGOS Y RIESGO TOTAL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9922886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000">
                <a:latin typeface="Century Gothic" panose="020B0502020202020204" pitchFamily="34" charset="0"/>
              </a:rPr>
              <a:t>RIESGO TOTAL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ACCIONES ABIERTAS Y PENDIENTES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457002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000">
                <a:latin typeface="Century Gothic" panose="020B0502020202020204" pitchFamily="34" charset="0"/>
              </a:rPr>
              <a:t>ACCIÓN TOTAL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28589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133705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3809999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CRONOGRAMA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PROBLEMAS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J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Proyecto P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5</TotalTime>
  <Words>353</Words>
  <Application>Microsoft Office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4</cp:revision>
  <dcterms:created xsi:type="dcterms:W3CDTF">2019-11-22T21:04:25Z</dcterms:created>
  <dcterms:modified xsi:type="dcterms:W3CDTF">2024-03-17T17:19:26Z</dcterms:modified>
</cp:coreProperties>
</file>