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9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74"/>
  </p:normalViewPr>
  <p:slideViewPr>
    <p:cSldViewPr snapToGrid="0" snapToObjects="1">
      <p:cViewPr varScale="1">
        <p:scale>
          <a:sx n="113" d="100"/>
          <a:sy n="113" d="100"/>
        </p:scale>
        <p:origin x="126" y="22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FC3CD-E249-D242-B0FD-256D48479939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576D5-000D-554C-8B65-AAB45960D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5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0290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269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10918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LÍNEA DE TIEMPO DEL PROYECTO</a:t>
            </a:r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011ABEA2-A0A4-2545-BC5F-D7F8CEFC99D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135818" y="307317"/>
            <a:ext cx="2561423" cy="5075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56478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6000" dirty="0">
                <a:latin typeface="Century Gothic" panose="020B0502020202020204" pitchFamily="34" charset="0"/>
              </a:rPr>
              <a:t>NOMBRE DEL PROYECTO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000">
                <a:latin typeface="Century Gothic" panose="020B0502020202020204" pitchFamily="34" charset="0"/>
              </a:rPr>
              <a:t>GERENTE DEL PROYECTO: 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pPr rtl="0"/>
            <a:r>
              <a:rPr lang="es-419" sz="2000">
                <a:latin typeface="Century Gothic" panose="020B0502020202020204" pitchFamily="34" charset="0"/>
              </a:rPr>
              <a:t>00/00/0000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76617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76035" y="2913827"/>
            <a:ext cx="2962974" cy="2890404"/>
            <a:chOff x="400591" y="923060"/>
            <a:chExt cx="296297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400591" y="1644986"/>
              <a:ext cx="296297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SU</a:t>
              </a:r>
            </a:p>
            <a:p>
              <a:pPr algn="ctr" rtl="0"/>
              <a:r>
                <a:rPr lang="es-419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632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21273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9742" y="233167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23" name="Oval 22"/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90067" y="6477000"/>
            <a:ext cx="687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LÍNEA DE TIEMPO DEL PROYECTO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4627" y="233167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8" name="Oval 37"/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64103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0" name="Oval 39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21846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04439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77636" y="278049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7987" y="2995329"/>
            <a:ext cx="901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449512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4" name="Oval 33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869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7" name="Oval 36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59" name="Striped Right Arrow 58"/>
          <p:cNvSpPr/>
          <p:nvPr/>
        </p:nvSpPr>
        <p:spPr>
          <a:xfrm>
            <a:off x="1979795" y="278049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2" name="Striped Right Arrow 61"/>
          <p:cNvSpPr/>
          <p:nvPr/>
        </p:nvSpPr>
        <p:spPr>
          <a:xfrm>
            <a:off x="3881954" y="277151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5" name="Striped Right Arrow 64"/>
          <p:cNvSpPr/>
          <p:nvPr/>
        </p:nvSpPr>
        <p:spPr>
          <a:xfrm>
            <a:off x="5784113" y="277151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8" name="Striped Right Arrow 67"/>
          <p:cNvSpPr/>
          <p:nvPr/>
        </p:nvSpPr>
        <p:spPr>
          <a:xfrm>
            <a:off x="7686272" y="278664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1" name="Striped Right Arrow 70"/>
          <p:cNvSpPr/>
          <p:nvPr/>
        </p:nvSpPr>
        <p:spPr>
          <a:xfrm>
            <a:off x="9588433" y="278664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997680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78242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92520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30656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671553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47275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273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 1 • 00/00/00 – 00/00/00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1490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607492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81490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 2 • 00/00/00 – 00/00/00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8422628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438517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412515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 3 • 00/00/00 – 00/00/00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308620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34622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8620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 4 • 00/00/00 – 00/00/00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068837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094839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068837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 5 • 00/00/00 – 00/00/00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806879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832881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TEXTO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806879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 6 • 00/00/00 – 00/00/00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654517"/>
      </p:ext>
    </p:extLst>
  </p:cSld>
  <p:clrMapOvr>
    <a:masterClrMapping/>
  </p:clrMapOvr>
</p:sld>
</file>

<file path=ppt/theme/theme1.xml><?xml version="1.0" encoding="utf-8"?>
<a:theme xmlns:a="http://schemas.openxmlformats.org/drawingml/2006/main" name="IC-Marketing-Timeline-Template-PowerPoin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Timeline-Tempalte_PowerPoint" id="{5C9D809F-C4C9-EB47-80BD-70202B495494}" vid="{3A72C75D-CB95-A14A-8A75-E973BD4A4F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IC-Project-Timeline-Template_PowerPoint</Template>
  <TotalTime>2</TotalTime>
  <Words>175</Words>
  <Application>Microsoft Office PowerPoint</Application>
  <PresentationFormat>Widescreen</PresentationFormat>
  <Paragraphs>32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IC-Marketing-Timeline-Template-PowerPoint (1)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Li Li</cp:lastModifiedBy>
  <cp:revision>3</cp:revision>
  <dcterms:created xsi:type="dcterms:W3CDTF">2020-10-06T17:58:50Z</dcterms:created>
  <dcterms:modified xsi:type="dcterms:W3CDTF">2024-03-17T17:24:06Z</dcterms:modified>
</cp:coreProperties>
</file>