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2" autoAdjust="0"/>
    <p:restoredTop sz="86447"/>
  </p:normalViewPr>
  <p:slideViewPr>
    <p:cSldViewPr snapToGrid="0" snapToObjects="1">
      <p:cViewPr varScale="1">
        <p:scale>
          <a:sx n="122" d="100"/>
          <a:sy n="122" d="100"/>
        </p:scale>
        <p:origin x="90" y="203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7029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83892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las tareas del proyecto en el área del diagrama. </a:t>
            </a:r>
          </a:p>
          <a:p>
            <a:pPr rtl="0"/>
            <a:r>
              <a:rPr lang="es-419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Indique los propietarios en las claves que se encuentran debajo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para representar la duración de cada tarea.  Agregue las fechas de inicio y finalización, las fechas límite, las fechas de los hitos o información adicional sobre las tareas dentro de cada barra o en el área del diagrama.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27513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6922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SIMPLE DE DIAGRAMA DE GANTT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3668795" y="6477000"/>
            <a:ext cx="81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SIMPLE DE DIAGRAMA DE GANTT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rtl="0"/>
            <a:r>
              <a:rPr lang="es-419" sz="950" dirty="0">
                <a:solidFill>
                  <a:schemeClr val="tx1"/>
                </a:solidFill>
                <a:latin typeface="Century Gothic" panose="020B0502020202020204" pitchFamily="34" charset="0"/>
              </a:rPr>
              <a:t>Fecha </a:t>
            </a:r>
            <a:r>
              <a:rPr lang="es-419" sz="950" spc="-20" dirty="0">
                <a:solidFill>
                  <a:schemeClr val="tx1"/>
                </a:solidFill>
                <a:latin typeface="Century Gothic" panose="020B0502020202020204" pitchFamily="34" charset="0"/>
              </a:rPr>
              <a:t>límite: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Hito 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Necesita revisión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es-419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Hito 1: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3</TotalTime>
  <Words>303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4</cp:revision>
  <cp:lastPrinted>2020-08-31T22:23:58Z</cp:lastPrinted>
  <dcterms:created xsi:type="dcterms:W3CDTF">2020-10-13T17:45:05Z</dcterms:created>
  <dcterms:modified xsi:type="dcterms:W3CDTF">2024-03-17T17:31:20Z</dcterms:modified>
</cp:coreProperties>
</file>