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12" autoAdjust="0"/>
    <p:restoredTop sz="86447"/>
  </p:normalViewPr>
  <p:slideViewPr>
    <p:cSldViewPr snapToGrid="0" snapToObjects="1">
      <p:cViewPr varScale="1">
        <p:scale>
          <a:sx n="122" d="100"/>
          <a:sy n="122" d="100"/>
        </p:scale>
        <p:origin x="90" y="203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109180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7029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 dirty="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83892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Ingrese las tareas del proyecto en el área del diagrama. </a:t>
            </a:r>
          </a:p>
          <a:p>
            <a:pPr rtl="0"/>
            <a:r>
              <a:rPr lang="es-419" sz="1600" dirty="0">
                <a:latin typeface="Century Gothic" panose="020B0502020202020204" pitchFamily="34" charset="0"/>
              </a:rPr>
              <a:t> </a:t>
            </a:r>
          </a:p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Indique los propietarios en las claves que se encuentran debajo del diagrama.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Ajuste las barras para representar la duración de cada tarea.  Agregue las fechas de inicio y finalización, las fechas límite, las fechas de los hitos o información adicional sobre las tareas dentro de cada barra o en el área del diagrama.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227513" y="307317"/>
            <a:ext cx="25614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6922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SIMPLE DE DIAGRAMA DE GANTT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3668795" y="6477000"/>
            <a:ext cx="810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SIMPLE DE DIAGRAMA DE GANTT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06500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 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Fecha límite: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07579" y="1277572"/>
            <a:ext cx="710069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es-419" sz="950" dirty="0">
                <a:solidFill>
                  <a:schemeClr val="tx1"/>
                </a:solidFill>
                <a:latin typeface="Century Gothic" panose="020B0502020202020204" pitchFamily="34" charset="0"/>
              </a:rPr>
              <a:t>Fecha </a:t>
            </a:r>
            <a:r>
              <a:rPr lang="es-419" sz="950" spc="-20" dirty="0">
                <a:solidFill>
                  <a:schemeClr val="tx1"/>
                </a:solidFill>
                <a:latin typeface="Century Gothic" panose="020B0502020202020204" pitchFamily="34" charset="0"/>
              </a:rPr>
              <a:t>límite: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22936" y="1745545"/>
            <a:ext cx="95501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Hito 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05717" y="2213518"/>
            <a:ext cx="955015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Necesita revisión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53775" y="2681491"/>
            <a:ext cx="3885877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Fecha límite: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53775" y="3149464"/>
            <a:ext cx="1582812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Fecha límite: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46285" y="3617437"/>
            <a:ext cx="1395257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Fecha límite: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795966" y="4085410"/>
            <a:ext cx="194368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Fecha límite: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73613" y="4553383"/>
            <a:ext cx="466038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9303177" y="5021353"/>
            <a:ext cx="2468880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Fecha límite: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es-419" sz="800">
                  <a:solidFill>
                    <a:schemeClr val="tx1"/>
                  </a:solidFill>
                  <a:latin typeface="Century Gothic" panose="020B0502020202020204" pitchFamily="34" charset="0"/>
                </a:rPr>
                <a:t>HOY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5986412" y="271873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5755D5-4DA7-844D-A71D-BC507D72C599}"/>
              </a:ext>
            </a:extLst>
          </p:cNvPr>
          <p:cNvSpPr/>
          <p:nvPr/>
        </p:nvSpPr>
        <p:spPr>
          <a:xfrm>
            <a:off x="3846809" y="2681003"/>
            <a:ext cx="1980493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Hito 1: 00/00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3</TotalTime>
  <Words>303</Words>
  <Application>Microsoft Office PowerPoint</Application>
  <PresentationFormat>Widescreen</PresentationFormat>
  <Paragraphs>49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Li Li</cp:lastModifiedBy>
  <cp:revision>4</cp:revision>
  <cp:lastPrinted>2020-08-31T22:23:58Z</cp:lastPrinted>
  <dcterms:created xsi:type="dcterms:W3CDTF">2020-10-13T17:45:05Z</dcterms:created>
  <dcterms:modified xsi:type="dcterms:W3CDTF">2024-03-17T17:31:20Z</dcterms:modified>
</cp:coreProperties>
</file>