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2F0"/>
    <a:srgbClr val="00E7F2"/>
    <a:srgbClr val="EAEEF3"/>
    <a:srgbClr val="E3EAF6"/>
    <a:srgbClr val="F0A622"/>
    <a:srgbClr val="00BD32"/>
    <a:srgbClr val="5B7191"/>
    <a:srgbClr val="CE1D02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25" autoAdjust="0"/>
    <p:restoredTop sz="86447"/>
  </p:normalViewPr>
  <p:slideViewPr>
    <p:cSldViewPr snapToGrid="0" snapToObjects="1">
      <p:cViewPr varScale="1">
        <p:scale>
          <a:sx n="110" d="100"/>
          <a:sy n="110" d="100"/>
        </p:scale>
        <p:origin x="78" y="14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459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7386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59835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las tareas, las fechas de inicio y finalización, y los propietarios de las tareas en el área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de cada tarea para representar la duración a lo largo del proyecto.  Agregue el porcentaje completado de las tareas e información adicional dentro de cada barra o en el área del diagrama.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87050" y="337026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7" y="353237"/>
            <a:ext cx="6563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LÍNEA DE TIEMPO DE DESARROLLO DE SOFTWARE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675118" y="6477000"/>
            <a:ext cx="10954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LÍNEA DE TIEMPO DE DESARROLLO DE SOFTWARE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345489"/>
              </p:ext>
            </p:extLst>
          </p:nvPr>
        </p:nvGraphicFramePr>
        <p:xfrm>
          <a:off x="327121" y="516122"/>
          <a:ext cx="11573778" cy="583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15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04202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931491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86476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538329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83287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es-419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PROYECTOS + TAREAS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FINALIZACIÓN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SEPTIEMBRE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OCTUBRE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PREPARACIÓN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Definir la reunión de lanzamiento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Acordar los objetivos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detallados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de hardware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 de recursos definitivo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Dotación de personal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técnicos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de la base de datos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de la API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Cliente de interfaz de usuario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29/9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Pruebas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29/9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completo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OPERACIONES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Configuración del hardware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Pruebas del sistema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LANZAMIENTO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9/10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144896"/>
            <a:ext cx="18288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935560"/>
            <a:ext cx="54864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20%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645825"/>
            <a:ext cx="927694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86839" y="1478172"/>
            <a:ext cx="9144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4094500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699984" y="2066355"/>
            <a:ext cx="54864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089344" y="2347381"/>
            <a:ext cx="54864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4822906" y="1158868"/>
            <a:ext cx="137160" cy="13716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796056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527851" y="3506321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11138970" y="5824204"/>
            <a:ext cx="54864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384232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534462"/>
            <a:ext cx="54864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954993"/>
            <a:ext cx="73152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665260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11504730" y="6126139"/>
            <a:ext cx="18288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40815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/>
          <p:nvPr/>
        </p:nvCxnSpPr>
        <p:spPr>
          <a:xfrm>
            <a:off x="4805787" y="885626"/>
            <a:ext cx="1098851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/>
          <p:nvPr/>
        </p:nvCxnSpPr>
        <p:spPr>
          <a:xfrm>
            <a:off x="5699197" y="1874781"/>
            <a:ext cx="201168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/>
          <p:nvPr/>
        </p:nvCxnSpPr>
        <p:spPr>
          <a:xfrm>
            <a:off x="7524371" y="3316187"/>
            <a:ext cx="3429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/>
          <p:nvPr/>
        </p:nvCxnSpPr>
        <p:spPr>
          <a:xfrm>
            <a:off x="10774386" y="5345206"/>
            <a:ext cx="9144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6545296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es-419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5529131" y="4052060"/>
            <a:ext cx="2750063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INFORME DE ESTADO DEL PROYECTO 20/9 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1298961" y="6477000"/>
            <a:ext cx="10331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LÍNEA DE TIEMPO DE DESARROLLO DE SOFTWARE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496811"/>
              </p:ext>
            </p:extLst>
          </p:nvPr>
        </p:nvGraphicFramePr>
        <p:xfrm>
          <a:off x="327121" y="516122"/>
          <a:ext cx="11573780" cy="583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156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04202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931491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864764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35129915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es-419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PROYECTOS + TAREAS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FINALIZACIÓN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PREPARACIÓN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Definir la reunión de lanzamiento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Acordar los objetivos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INICIACIÓN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detallados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de hardware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 de recursos definitivo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Dotación de personal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Requisitos técnicos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de la base de datos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de la API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Cliente de interfaz de usuario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Pruebas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 completo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OPERACIONES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Configuración del hardware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Pruebas del sistema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LANZAMIENTO</a:t>
                      </a: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 marR="54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144896"/>
            <a:ext cx="13716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800046" y="2935560"/>
            <a:ext cx="137160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800046" y="2637116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00046" y="1486885"/>
            <a:ext cx="13716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800046" y="4085791"/>
            <a:ext cx="137160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800046" y="2066355"/>
            <a:ext cx="137160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800046" y="2347381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800046" y="3796056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800046" y="3506321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4800046" y="5824208"/>
            <a:ext cx="137160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4800046" y="4375526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4800046" y="5534466"/>
            <a:ext cx="137160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4800046" y="4963705"/>
            <a:ext cx="137160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4800046" y="4665261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800046" y="6126145"/>
            <a:ext cx="137160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409893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4800045" y="885626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>
            <a:cxnSpLocks/>
          </p:cNvCxnSpPr>
          <p:nvPr/>
        </p:nvCxnSpPr>
        <p:spPr>
          <a:xfrm>
            <a:off x="4800046" y="1874781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4800046" y="3307478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>
            <a:cxnSpLocks/>
          </p:cNvCxnSpPr>
          <p:nvPr/>
        </p:nvCxnSpPr>
        <p:spPr>
          <a:xfrm>
            <a:off x="4800046" y="5353918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9907311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es-419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4052060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TAREA/HITO 00/00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5A0CF200-CE34-7644-80A8-9E07FD12A596}"/>
              </a:ext>
            </a:extLst>
          </p:cNvPr>
          <p:cNvSpPr>
            <a:spLocks/>
          </p:cNvSpPr>
          <p:nvPr/>
        </p:nvSpPr>
        <p:spPr>
          <a:xfrm>
            <a:off x="8258178" y="496377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D5E7CD4-C0CC-054E-9F6B-9F49ABBF44B6}"/>
              </a:ext>
            </a:extLst>
          </p:cNvPr>
          <p:cNvSpPr/>
          <p:nvPr/>
        </p:nvSpPr>
        <p:spPr>
          <a:xfrm>
            <a:off x="6275489" y="4916900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TAREA/HITO 00/00</a:t>
            </a:r>
          </a:p>
        </p:txBody>
      </p:sp>
      <p:sp>
        <p:nvSpPr>
          <p:cNvPr id="65" name="Diamond 64">
            <a:extLst>
              <a:ext uri="{FF2B5EF4-FFF2-40B4-BE49-F238E27FC236}">
                <a16:creationId xmlns:a16="http://schemas.microsoft.com/office/drawing/2014/main" id="{07FE6D60-CDB8-A648-A05F-AF4C135F5046}"/>
              </a:ext>
            </a:extLst>
          </p:cNvPr>
          <p:cNvSpPr>
            <a:spLocks/>
          </p:cNvSpPr>
          <p:nvPr/>
        </p:nvSpPr>
        <p:spPr>
          <a:xfrm>
            <a:off x="8305539" y="115918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9A5ED0-FBFB-404C-BC06-F20F1917649E}"/>
              </a:ext>
            </a:extLst>
          </p:cNvPr>
          <p:cNvSpPr/>
          <p:nvPr/>
        </p:nvSpPr>
        <p:spPr>
          <a:xfrm>
            <a:off x="6322850" y="1112313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TAREA/HITO 00/00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45CB28AE-2021-F747-A724-2CA066B40D4C}"/>
              </a:ext>
            </a:extLst>
          </p:cNvPr>
          <p:cNvSpPr>
            <a:spLocks/>
          </p:cNvSpPr>
          <p:nvPr/>
        </p:nvSpPr>
        <p:spPr>
          <a:xfrm>
            <a:off x="8304346" y="2076277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506F7D-F273-774E-B3D7-9C97944C487A}"/>
              </a:ext>
            </a:extLst>
          </p:cNvPr>
          <p:cNvSpPr/>
          <p:nvPr/>
        </p:nvSpPr>
        <p:spPr>
          <a:xfrm>
            <a:off x="6321657" y="2029407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TAREA/HITO 00/00</a:t>
            </a:r>
          </a:p>
        </p:txBody>
      </p:sp>
    </p:spTree>
    <p:extLst>
      <p:ext uri="{BB962C8B-B14F-4D97-AF65-F5344CB8AC3E}">
        <p14:creationId xmlns:p14="http://schemas.microsoft.com/office/powerpoint/2010/main" val="386224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A8DFDD5-2A6F-4BFE-A6BA-717C795E194E}" vid="{AEA3C6E8-C54C-46AA-B1AD-CB0139881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IC-Software-Development-Timeline-Template_PowerPoint - SR edits</Template>
  <TotalTime>12</TotalTime>
  <Words>397</Words>
  <Application>Microsoft Office PowerPoint</Application>
  <PresentationFormat>Widescreen</PresentationFormat>
  <Paragraphs>106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3</cp:revision>
  <cp:lastPrinted>2020-08-31T22:23:58Z</cp:lastPrinted>
  <dcterms:created xsi:type="dcterms:W3CDTF">2020-10-13T17:43:59Z</dcterms:created>
  <dcterms:modified xsi:type="dcterms:W3CDTF">2024-03-20T13:35:37Z</dcterms:modified>
</cp:coreProperties>
</file>