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54" r:id="rId2"/>
    <p:sldId id="356" r:id="rId3"/>
    <p:sldId id="355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7C9"/>
    <a:srgbClr val="4FADF3"/>
    <a:srgbClr val="92D100"/>
    <a:srgbClr val="55BEA2"/>
    <a:srgbClr val="FF801F"/>
    <a:srgbClr val="F24123"/>
    <a:srgbClr val="283A7F"/>
    <a:srgbClr val="0C8FBE"/>
    <a:srgbClr val="68A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84C02-5EED-41F7-8638-C1405F68B58B}" v="5" dt="2022-10-01T20:52:59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3" d="100"/>
          <a:sy n="113" d="100"/>
        </p:scale>
        <p:origin x="132" y="1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FD84C02-5EED-41F7-8638-C1405F68B58B}"/>
    <pc:docChg chg="undo custSel modSld">
      <pc:chgData name="Bess Dunlevy" userId="dd4b9a8537dbe9d0" providerId="LiveId" clId="{3FD84C02-5EED-41F7-8638-C1405F68B58B}" dt="2022-10-01T20:53:48.511" v="141" actId="113"/>
      <pc:docMkLst>
        <pc:docMk/>
      </pc:docMkLst>
      <pc:sldChg chg="addSp delSp modSp mod">
        <pc:chgData name="Bess Dunlevy" userId="dd4b9a8537dbe9d0" providerId="LiveId" clId="{3FD84C02-5EED-41F7-8638-C1405F68B58B}" dt="2022-10-01T20:43:26.023" v="29" actId="1076"/>
        <pc:sldMkLst>
          <pc:docMk/>
          <pc:sldMk cId="4244894704" sldId="354"/>
        </pc:sldMkLst>
        <pc:spChg chg="mod">
          <ac:chgData name="Bess Dunlevy" userId="dd4b9a8537dbe9d0" providerId="LiveId" clId="{3FD84C02-5EED-41F7-8638-C1405F68B58B}" dt="2022-10-01T20:42:36.003" v="26" actId="20577"/>
          <ac:spMkLst>
            <pc:docMk/>
            <pc:sldMk cId="4244894704" sldId="354"/>
            <ac:spMk id="33" creationId="{143A449B-AAB7-994A-92CE-8F48E2CA7DF6}"/>
          </ac:spMkLst>
        </pc:spChg>
        <pc:picChg chg="del">
          <ac:chgData name="Bess Dunlevy" userId="dd4b9a8537dbe9d0" providerId="LiveId" clId="{3FD84C02-5EED-41F7-8638-C1405F68B58B}" dt="2022-10-01T20:42:38.494" v="27" actId="478"/>
          <ac:picMkLst>
            <pc:docMk/>
            <pc:sldMk cId="4244894704" sldId="354"/>
            <ac:picMk id="2" creationId="{CE00F384-EE7A-2114-E876-33332EBE9538}"/>
          </ac:picMkLst>
        </pc:picChg>
        <pc:picChg chg="add mod">
          <ac:chgData name="Bess Dunlevy" userId="dd4b9a8537dbe9d0" providerId="LiveId" clId="{3FD84C02-5EED-41F7-8638-C1405F68B58B}" dt="2022-10-01T20:43:26.023" v="29" actId="1076"/>
          <ac:picMkLst>
            <pc:docMk/>
            <pc:sldMk cId="4244894704" sldId="354"/>
            <ac:picMk id="5" creationId="{504E8E90-8C19-DD53-3389-F1C9A4EA58FB}"/>
          </ac:picMkLst>
        </pc:picChg>
      </pc:sldChg>
      <pc:sldChg chg="addSp delSp modSp mod">
        <pc:chgData name="Bess Dunlevy" userId="dd4b9a8537dbe9d0" providerId="LiveId" clId="{3FD84C02-5EED-41F7-8638-C1405F68B58B}" dt="2022-10-01T20:53:11.331" v="137" actId="207"/>
        <pc:sldMkLst>
          <pc:docMk/>
          <pc:sldMk cId="3358997853" sldId="355"/>
        </pc:sldMkLst>
        <pc:spChg chg="del">
          <ac:chgData name="Bess Dunlevy" userId="dd4b9a8537dbe9d0" providerId="LiveId" clId="{3FD84C02-5EED-41F7-8638-C1405F68B58B}" dt="2022-10-01T20:49:14.429" v="120" actId="478"/>
          <ac:spMkLst>
            <pc:docMk/>
            <pc:sldMk cId="3358997853" sldId="355"/>
            <ac:spMk id="11" creationId="{337A3371-9EA4-4C46-A817-F8A47B8962FF}"/>
          </ac:spMkLst>
        </pc:spChg>
        <pc:spChg chg="mod">
          <ac:chgData name="Bess Dunlevy" userId="dd4b9a8537dbe9d0" providerId="LiveId" clId="{3FD84C02-5EED-41F7-8638-C1405F68B58B}" dt="2022-10-01T20:49:21.755" v="126" actId="20577"/>
          <ac:spMkLst>
            <pc:docMk/>
            <pc:sldMk cId="3358997853" sldId="355"/>
            <ac:spMk id="92" creationId="{15002CF0-EA59-CE43-9D0C-B9955C66D425}"/>
          </ac:spMkLst>
        </pc:spChg>
        <pc:graphicFrameChg chg="add mod modGraphic">
          <ac:chgData name="Bess Dunlevy" userId="dd4b9a8537dbe9d0" providerId="LiveId" clId="{3FD84C02-5EED-41F7-8638-C1405F68B58B}" dt="2022-10-01T20:53:11.331" v="137" actId="207"/>
          <ac:graphicFrameMkLst>
            <pc:docMk/>
            <pc:sldMk cId="3358997853" sldId="355"/>
            <ac:graphicFrameMk id="2" creationId="{D94DB0C5-AE3E-A79A-8872-1DF957162CFA}"/>
          </ac:graphicFrameMkLst>
        </pc:graphicFrameChg>
      </pc:sldChg>
      <pc:sldChg chg="addSp delSp modSp mod">
        <pc:chgData name="Bess Dunlevy" userId="dd4b9a8537dbe9d0" providerId="LiveId" clId="{3FD84C02-5EED-41F7-8638-C1405F68B58B}" dt="2022-10-01T20:53:48.511" v="141" actId="113"/>
        <pc:sldMkLst>
          <pc:docMk/>
          <pc:sldMk cId="1604870664" sldId="356"/>
        </pc:sldMkLst>
        <pc:spChg chg="mod">
          <ac:chgData name="Bess Dunlevy" userId="dd4b9a8537dbe9d0" providerId="LiveId" clId="{3FD84C02-5EED-41F7-8638-C1405F68B58B}" dt="2022-10-01T20:44:15.175" v="86" actId="20577"/>
          <ac:spMkLst>
            <pc:docMk/>
            <pc:sldMk cId="1604870664" sldId="356"/>
            <ac:spMk id="92" creationId="{15002CF0-EA59-CE43-9D0C-B9955C66D425}"/>
          </ac:spMkLst>
        </pc:spChg>
        <pc:graphicFrameChg chg="del">
          <ac:chgData name="Bess Dunlevy" userId="dd4b9a8537dbe9d0" providerId="LiveId" clId="{3FD84C02-5EED-41F7-8638-C1405F68B58B}" dt="2022-10-01T20:44:19.028" v="88" actId="478"/>
          <ac:graphicFrameMkLst>
            <pc:docMk/>
            <pc:sldMk cId="1604870664" sldId="356"/>
            <ac:graphicFrameMk id="2" creationId="{563BC2D4-416A-F795-CD6D-A8A92037AA48}"/>
          </ac:graphicFrameMkLst>
        </pc:graphicFrameChg>
        <pc:graphicFrameChg chg="del">
          <ac:chgData name="Bess Dunlevy" userId="dd4b9a8537dbe9d0" providerId="LiveId" clId="{3FD84C02-5EED-41F7-8638-C1405F68B58B}" dt="2022-10-01T20:44:17.737" v="87" actId="478"/>
          <ac:graphicFrameMkLst>
            <pc:docMk/>
            <pc:sldMk cId="1604870664" sldId="356"/>
            <ac:graphicFrameMk id="3" creationId="{C321EDAF-5E83-3175-3C84-EA31151CD211}"/>
          </ac:graphicFrameMkLst>
        </pc:graphicFrameChg>
        <pc:graphicFrameChg chg="add mod modGraphic">
          <ac:chgData name="Bess Dunlevy" userId="dd4b9a8537dbe9d0" providerId="LiveId" clId="{3FD84C02-5EED-41F7-8638-C1405F68B58B}" dt="2022-10-01T20:53:48.511" v="141" actId="113"/>
          <ac:graphicFrameMkLst>
            <pc:docMk/>
            <pc:sldMk cId="1604870664" sldId="356"/>
            <ac:graphicFrameMk id="4" creationId="{64347A33-A3C3-34F7-9B6C-AEE4BFAC7CC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3E0EC-7FBA-8744-B46F-C89FA964F40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9073-4685-F44B-8C5B-DE688F16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8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ACDF-7878-414A-2E36-DD5283A92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85EDB-EB88-6B16-BD79-1439DE6A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B0AA9-C7C7-43A6-505E-FC4529CA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1F41-CB50-D0C7-0593-F00420FF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29323-CF93-E5BB-1EE2-90C19068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8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3040-4CF5-9757-B38E-04A4BD4D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50052-71A3-5B7C-2A30-9D5129B6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7593B-19C2-BFF3-C8FC-9EAFDFF7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F9AF6-1A8B-D7E6-3EA3-B2C7EB4E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3D67-BD5D-DBCB-C32B-A0BFF65A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E7476-745E-035E-7206-5FECC1ABD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860B8-F260-74B5-E2FB-3604FFF72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DF440-B767-FC38-1572-9E4873DD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8AE8-2CEB-66AD-B9B7-D75B6C75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2FAB-9AA2-0282-4270-543B60DE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7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D9DA-B90E-AE89-372A-CD95F242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6701A-80D8-B09D-2FFC-2887AA4D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B1886-0A3B-7D61-4959-C4EB3E31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F0E8-B31F-08E0-56CF-E358F798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BCF7-1C06-6049-E719-45466286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088C-4A4F-F401-461C-30A6E2E2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E544C-B7B8-B5A9-A561-8F246DD01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58CD8-2657-7256-976C-1A7F6A6D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B8F6-D0AA-406A-3167-15B08509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5AC3-280C-595A-82E2-49113C38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9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7A51-43AC-C45A-B85C-ECA75723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0BD3F-3172-EDE7-AB32-68F72A6B7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CF7F-0472-F136-E896-DF8EF020C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921C2-DF31-4AF4-D1A2-0D70334A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A4C6B-36FB-EAAC-B945-2D748EDE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22C0D-E824-5DE0-3387-50316894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3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5D1C-03A2-D977-A09C-16459B17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A66C8-5989-5CE8-E497-93BE386E7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50962-6684-84B5-5999-BA8E96FD2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A41C9-FE77-2F9E-694A-8A1522637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CD7F0-16FC-BE70-D29D-7BAEEB7D3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7F8C9-087F-C66D-73F1-E0B72BFA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9A2C1-08A3-8576-EE57-46251906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99E89-5964-8CA5-71E1-95590DE8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5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B7B0-A9B8-C3AE-8EA3-128F73A1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BA206-7F25-9F7C-4267-1C1423E3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4453-DF2E-382E-65A7-05BD6A1C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403F-6669-D49D-F822-0874B9FD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048D0-953E-7A20-8D47-90FAB5F7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F72C-80CF-022F-C6B6-5D01B1BE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2FCC1-129C-F075-B4F9-D2C2510A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5AA9-7EAA-A012-16E7-84A9ADB4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77DC-7F4F-7F91-226D-A59EEBC9A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FF616-12EF-91B3-D556-3D6CC12D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1D8D1-A86D-C03A-CD6C-6CF56D78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2A288-EC6D-1CBE-3504-924BEAD5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43848-D034-63CA-D41F-B47C8AB9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9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876D-5A2D-40E0-0FD0-770BD801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7E285-543F-AF76-7426-7F37B0A18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ACC63-CE19-73DE-61F9-CB73C01E3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5E48E-EDB5-3ED1-E55A-3790ACFC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435E5-F3EF-52D6-387B-7058B7AD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7B55F-A826-B2ED-0EA9-54887BA6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54F84-7FA5-E171-3BAF-9AB80767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FE36-5DC4-86C6-1655-2AE12003A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B95D0-6AB4-8386-6735-1BBFDDB49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4284-BFAB-F74E-B186-3E5958E91297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42ABB-E5A0-74B2-5123-1622CAE40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E981-43DF-F0E7-CC19-0A4E2C21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0B8-564D-C448-9CFC-74D48317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1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115940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bstract white geometric texture">
            <a:extLst>
              <a:ext uri="{FF2B5EF4-FFF2-40B4-BE49-F238E27FC236}">
                <a16:creationId xmlns:a16="http://schemas.microsoft.com/office/drawing/2014/main" id="{B8936726-C425-23F7-7768-C2E1F6C2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13684" y="368834"/>
            <a:ext cx="3387961" cy="67137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6828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EJEMPLO DE AGENDA DE REUNIÓN DE EQUIPO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C4726-E382-8237-3329-43DE11A2B9A0}"/>
              </a:ext>
            </a:extLst>
          </p:cNvPr>
          <p:cNvSpPr txBox="1"/>
          <p:nvPr/>
        </p:nvSpPr>
        <p:spPr>
          <a:xfrm>
            <a:off x="300448" y="4326246"/>
            <a:ext cx="4169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dirty="0">
                <a:latin typeface="Century Gothic" panose="020B0502020202020204" pitchFamily="34" charset="0"/>
              </a:rPr>
              <a:t>La plantilla comienza en la página 2. </a:t>
            </a:r>
          </a:p>
          <a:p>
            <a:pPr rtl="0"/>
            <a:r>
              <a:rPr lang="es-419" sz="2800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04E8E90-8C19-DD53-3389-F1C9A4EA5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502" y="1040210"/>
            <a:ext cx="4997547" cy="60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6" y="327975"/>
            <a:ext cx="1100229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6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 DE LA REUNIÓN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347A33-A3C3-34F7-9B6C-AEE4BFAC7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44818"/>
              </p:ext>
            </p:extLst>
          </p:nvPr>
        </p:nvGraphicFramePr>
        <p:xfrm>
          <a:off x="590550" y="1557980"/>
          <a:ext cx="10315576" cy="4972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8480">
                  <a:extLst>
                    <a:ext uri="{9D8B030D-6E8A-4147-A177-3AD203B41FA5}">
                      <a16:colId xmlns:a16="http://schemas.microsoft.com/office/drawing/2014/main" val="567585951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2995434762"/>
                    </a:ext>
                  </a:extLst>
                </a:gridCol>
                <a:gridCol w="2558480">
                  <a:extLst>
                    <a:ext uri="{9D8B030D-6E8A-4147-A177-3AD203B41FA5}">
                      <a16:colId xmlns:a16="http://schemas.microsoft.com/office/drawing/2014/main" val="3959005406"/>
                    </a:ext>
                  </a:extLst>
                </a:gridCol>
                <a:gridCol w="1191277">
                  <a:extLst>
                    <a:ext uri="{9D8B030D-6E8A-4147-A177-3AD203B41FA5}">
                      <a16:colId xmlns:a16="http://schemas.microsoft.com/office/drawing/2014/main" val="134591667"/>
                    </a:ext>
                  </a:extLst>
                </a:gridCol>
                <a:gridCol w="1448859">
                  <a:extLst>
                    <a:ext uri="{9D8B030D-6E8A-4147-A177-3AD203B41FA5}">
                      <a16:colId xmlns:a16="http://schemas.microsoft.com/office/drawing/2014/main" val="1778084009"/>
                    </a:ext>
                  </a:extLst>
                </a:gridCol>
              </a:tblGrid>
              <a:tr h="320941"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DÍA Y FECHA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UBICACIÓN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67532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Jueves, 11 de noviembre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Sala de conferencias 1A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37984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TÍTULO DE LA REUNIÓN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HORA DE INICIO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HORA DE FINALIZACIÓN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17483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Reunión del equipo de noviembre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10:30 a.m.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12:30 p.m.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82475"/>
                  </a:ext>
                </a:extLst>
              </a:tr>
              <a:tr h="36679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NOMBRE DEL EQUIPO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FACILITADOR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338599"/>
                  </a:ext>
                </a:extLst>
              </a:tr>
              <a:tr h="50841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Equipo del proyecto 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Jeff P.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926622"/>
                  </a:ext>
                </a:extLst>
              </a:tr>
              <a:tr h="36679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s-419" sz="900" b="1" u="none" strike="noStrike">
                          <a:effectLst/>
                          <a:latin typeface="Century Gothic" panose="020B0502020202020204" pitchFamily="34" charset="0"/>
                        </a:rPr>
                        <a:t>MIEMBROS DEL EQUIPO QUE DEBEN ASISTIR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96838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Matthew B.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Sarah C.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Kelsey C.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374059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22701"/>
                  </a:ext>
                </a:extLst>
              </a:tr>
              <a:tr h="5043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448165"/>
                  </a:ext>
                </a:extLst>
              </a:tr>
              <a:tr h="5084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419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2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7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White 3D rendering of a honeycomb">
            <a:extLst>
              <a:ext uri="{FF2B5EF4-FFF2-40B4-BE49-F238E27FC236}">
                <a16:creationId xmlns:a16="http://schemas.microsoft.com/office/drawing/2014/main" id="{A2EC893F-9768-DBFC-DAEB-74F92E1D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11377" y="327975"/>
            <a:ext cx="44364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6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AGENDA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4DB0C5-AE3E-A79A-8872-1DF957162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11546"/>
              </p:ext>
            </p:extLst>
          </p:nvPr>
        </p:nvGraphicFramePr>
        <p:xfrm>
          <a:off x="4847872" y="308925"/>
          <a:ext cx="7020276" cy="6449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9294">
                  <a:extLst>
                    <a:ext uri="{9D8B030D-6E8A-4147-A177-3AD203B41FA5}">
                      <a16:colId xmlns:a16="http://schemas.microsoft.com/office/drawing/2014/main" val="4155496557"/>
                    </a:ext>
                  </a:extLst>
                </a:gridCol>
                <a:gridCol w="1739646">
                  <a:extLst>
                    <a:ext uri="{9D8B030D-6E8A-4147-A177-3AD203B41FA5}">
                      <a16:colId xmlns:a16="http://schemas.microsoft.com/office/drawing/2014/main" val="1191122419"/>
                    </a:ext>
                  </a:extLst>
                </a:gridCol>
                <a:gridCol w="900668">
                  <a:extLst>
                    <a:ext uri="{9D8B030D-6E8A-4147-A177-3AD203B41FA5}">
                      <a16:colId xmlns:a16="http://schemas.microsoft.com/office/drawing/2014/main" val="3083042287"/>
                    </a:ext>
                  </a:extLst>
                </a:gridCol>
                <a:gridCol w="900668">
                  <a:extLst>
                    <a:ext uri="{9D8B030D-6E8A-4147-A177-3AD203B41FA5}">
                      <a16:colId xmlns:a16="http://schemas.microsoft.com/office/drawing/2014/main" val="1015555093"/>
                    </a:ext>
                  </a:extLst>
                </a:gridCol>
              </a:tblGrid>
              <a:tr h="2222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1" u="none" strike="noStrike">
                          <a:effectLst/>
                          <a:latin typeface="Century Gothic" panose="020B0502020202020204" pitchFamily="34" charset="0"/>
                        </a:rPr>
                        <a:t>CONTENIDO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b="1" u="none" strike="noStrike">
                          <a:effectLst/>
                          <a:latin typeface="Century Gothic" panose="020B0502020202020204" pitchFamily="34" charset="0"/>
                        </a:rPr>
                        <a:t>RESPONSABLE DE LA PRESENTACIÓN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1" u="none" strike="noStrike">
                          <a:effectLst/>
                          <a:latin typeface="Century Gothic" panose="020B0502020202020204" pitchFamily="34" charset="0"/>
                        </a:rPr>
                        <a:t>HORA DE INICIO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b="1" u="none" strike="noStrike">
                          <a:effectLst/>
                          <a:latin typeface="Century Gothic" panose="020B0502020202020204" pitchFamily="34" charset="0"/>
                        </a:rPr>
                        <a:t>DURACIÓN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3138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1. Propósito y objetivos de la reunión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10:30 a.m.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0:05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52853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2. Designación de la persona responsable de tomar notas; definición de funciones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10:35 a.m.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0:05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5490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    a. Responsable de tomar notas: [nombre]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2894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    b. Responsable de controlar el tiempo: [nombre]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11617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3. Revisión de la lista previa de elementos de acción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5375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4. Temas de la agenda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10:40 a.m.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0:20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8709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    a. Elemento de acción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11:00 a.m.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1:00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3747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        i. Condiciones del elemento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9921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        ii. Descripción del elemento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5814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        iii. Participantes del elemento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9276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    b. Elemento de acción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2536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        i. Condiciones del elemento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4932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        ii. Descripción del elemento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82120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        iii. Participantes del elemento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90515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    c. Elemento de acción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54828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        i. Condiciones del elemento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16062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        ii. Descripción del elemento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80981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        iii. Participantes del elemento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844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5. Revisión de las condiciones y descripciones de los nuevos elementos de acción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12:00 m.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0:10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429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6. Propuestas para la agenda de la próxima reunión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12:10 p.m.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0:10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89923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7. Evaluación de la reunión actual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12:20 p.m.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0:10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828090"/>
                  </a:ext>
                </a:extLst>
              </a:tr>
              <a:tr h="2758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 dirty="0">
                          <a:effectLst/>
                          <a:latin typeface="Century Gothic" panose="020B0502020202020204" pitchFamily="34" charset="0"/>
                        </a:rPr>
                        <a:t>8. Cierre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1620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000" u="none" strike="noStrike">
                          <a:effectLst/>
                          <a:latin typeface="Century Gothic" panose="020B0502020202020204" pitchFamily="34" charset="0"/>
                        </a:rPr>
                        <a:t>12:30 p.m.</a:t>
                      </a:r>
                    </a:p>
                  </a:txBody>
                  <a:tcPr marL="5736" marR="51620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0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36" marR="5736" marT="5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8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9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/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Mientras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476</Words>
  <Application>Microsoft Office PowerPoint</Application>
  <PresentationFormat>Widescreen</PresentationFormat>
  <Paragraphs>132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Li Li</cp:lastModifiedBy>
  <cp:revision>7</cp:revision>
  <dcterms:created xsi:type="dcterms:W3CDTF">2022-08-01T01:58:39Z</dcterms:created>
  <dcterms:modified xsi:type="dcterms:W3CDTF">2024-03-19T01:58:40Z</dcterms:modified>
</cp:coreProperties>
</file>