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132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2C01542-9D0F-4C6B-B256-68166D2199F3}"/>
    <pc:docChg chg="modSld">
      <pc:chgData name="Bess Dunlevy" userId="dd4b9a8537dbe9d0" providerId="LiveId" clId="{22C01542-9D0F-4C6B-B256-68166D2199F3}" dt="2022-10-01T20:54:43.145" v="5" actId="6549"/>
      <pc:docMkLst>
        <pc:docMk/>
      </pc:docMkLst>
      <pc:sldChg chg="modSp mod">
        <pc:chgData name="Bess Dunlevy" userId="dd4b9a8537dbe9d0" providerId="LiveId" clId="{22C01542-9D0F-4C6B-B256-68166D2199F3}" dt="2022-10-01T20:54:28.545" v="0" actId="20577"/>
        <pc:sldMkLst>
          <pc:docMk/>
          <pc:sldMk cId="4244894704" sldId="354"/>
        </pc:sldMkLst>
        <pc:spChg chg="mod">
          <ac:chgData name="Bess Dunlevy" userId="dd4b9a8537dbe9d0" providerId="LiveId" clId="{22C01542-9D0F-4C6B-B256-68166D2199F3}" dt="2022-10-01T20:54:28.545" v="0" actId="20577"/>
          <ac:spMkLst>
            <pc:docMk/>
            <pc:sldMk cId="4244894704" sldId="354"/>
            <ac:spMk id="33" creationId="{143A449B-AAB7-994A-92CE-8F48E2CA7DF6}"/>
          </ac:spMkLst>
        </pc:spChg>
      </pc:sldChg>
      <pc:sldChg chg="modSp mod">
        <pc:chgData name="Bess Dunlevy" userId="dd4b9a8537dbe9d0" providerId="LiveId" clId="{22C01542-9D0F-4C6B-B256-68166D2199F3}" dt="2022-10-01T20:54:43.145" v="5" actId="6549"/>
        <pc:sldMkLst>
          <pc:docMk/>
          <pc:sldMk cId="3358997853" sldId="355"/>
        </pc:sldMkLst>
        <pc:graphicFrameChg chg="modGraphic">
          <ac:chgData name="Bess Dunlevy" userId="dd4b9a8537dbe9d0" providerId="LiveId" clId="{22C01542-9D0F-4C6B-B256-68166D2199F3}" dt="2022-10-01T20:54:43.145" v="5" actId="6549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modSp mod">
        <pc:chgData name="Bess Dunlevy" userId="dd4b9a8537dbe9d0" providerId="LiveId" clId="{22C01542-9D0F-4C6B-B256-68166D2199F3}" dt="2022-10-01T20:54:37.568" v="4" actId="6549"/>
        <pc:sldMkLst>
          <pc:docMk/>
          <pc:sldMk cId="1604870664" sldId="356"/>
        </pc:sldMkLst>
        <pc:graphicFrameChg chg="modGraphic">
          <ac:chgData name="Bess Dunlevy" userId="dd4b9a8537dbe9d0" providerId="LiveId" clId="{22C01542-9D0F-4C6B-B256-68166D2199F3}" dt="2022-10-01T20:54:37.568" v="4" actId="6549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115940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67601" y="368834"/>
            <a:ext cx="3387961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413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AGENDA DE REUNIÓN DE EQUIPO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9" y="4326246"/>
            <a:ext cx="4652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dirty="0">
                <a:latin typeface="Century Gothic" panose="020B0502020202020204" pitchFamily="34" charset="0"/>
              </a:rPr>
              <a:t>La plantilla comienza en la página 2. </a:t>
            </a:r>
          </a:p>
          <a:p>
            <a:pPr rtl="0"/>
            <a:r>
              <a:rPr lang="es-419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6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 DE LA REUNIÓN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55100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216677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423459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DÍA Y FECHA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UBICACIÓN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TÍTULO DE LA REUNIÓN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HORA DE INICIO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HORA DE FINALIZACIÓN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NOMBRE DEL EQUIPO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FACILITADOR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MIEMBROS DEL EQUIPO QUE DEBEN ASISTIR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6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18216"/>
              </p:ext>
            </p:extLst>
          </p:nvPr>
        </p:nvGraphicFramePr>
        <p:xfrm>
          <a:off x="4847872" y="308925"/>
          <a:ext cx="7020276" cy="629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8995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231986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1120747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CONTENIDO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RESPONSABLE DE LA PRESENTACIÓN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HORA DE INICIO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DURACIÓN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157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Li Li</cp:lastModifiedBy>
  <cp:revision>8</cp:revision>
  <dcterms:created xsi:type="dcterms:W3CDTF">2022-08-01T01:58:39Z</dcterms:created>
  <dcterms:modified xsi:type="dcterms:W3CDTF">2024-03-19T01:46:04Z</dcterms:modified>
</cp:coreProperties>
</file>