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98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19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94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E9533376-9CCA-40CD-AB71-C0B673A5A8F5}"/>
    <pc:docChg chg="custSel modSld">
      <pc:chgData name="Bess Dunlevy" userId="dd4b9a8537dbe9d0" providerId="LiveId" clId="{E9533376-9CCA-40CD-AB71-C0B673A5A8F5}" dt="2023-06-16T22:41:57.220" v="92" actId="20577"/>
      <pc:docMkLst>
        <pc:docMk/>
      </pc:docMkLst>
      <pc:sldChg chg="delSp modSp mod">
        <pc:chgData name="Bess Dunlevy" userId="dd4b9a8537dbe9d0" providerId="LiveId" clId="{E9533376-9CCA-40CD-AB71-C0B673A5A8F5}" dt="2023-06-16T22:41:57.220" v="92" actId="20577"/>
        <pc:sldMkLst>
          <pc:docMk/>
          <pc:sldMk cId="1036723312" sldId="320"/>
        </pc:sldMkLst>
        <pc:spChg chg="mod">
          <ac:chgData name="Bess Dunlevy" userId="dd4b9a8537dbe9d0" providerId="LiveId" clId="{E9533376-9CCA-40CD-AB71-C0B673A5A8F5}" dt="2023-06-16T22:40:32.882" v="14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E9533376-9CCA-40CD-AB71-C0B673A5A8F5}" dt="2023-06-16T22:40:42.604" v="21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E9533376-9CCA-40CD-AB71-C0B673A5A8F5}" dt="2023-06-16T22:40:27.472" v="1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E9533376-9CCA-40CD-AB71-C0B673A5A8F5}" dt="2023-06-16T22:40:47.743" v="23" actId="14100"/>
          <ac:spMkLst>
            <pc:docMk/>
            <pc:sldMk cId="1036723312" sldId="320"/>
            <ac:spMk id="12" creationId="{4DA04FFA-D9F8-5249-A153-D5EAF58B72FE}"/>
          </ac:spMkLst>
        </pc:spChg>
        <pc:spChg chg="mod">
          <ac:chgData name="Bess Dunlevy" userId="dd4b9a8537dbe9d0" providerId="LiveId" clId="{E9533376-9CCA-40CD-AB71-C0B673A5A8F5}" dt="2023-06-16T22:40:57.668" v="30" actId="20577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E9533376-9CCA-40CD-AB71-C0B673A5A8F5}" dt="2023-06-16T22:41:19.862" v="57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E9533376-9CCA-40CD-AB71-C0B673A5A8F5}" dt="2023-06-16T22:41:27.032" v="64" actId="20577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E9533376-9CCA-40CD-AB71-C0B673A5A8F5}" dt="2023-06-16T22:41:34.186" v="71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E9533376-9CCA-40CD-AB71-C0B673A5A8F5}" dt="2023-06-16T22:41:42.380" v="78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E9533376-9CCA-40CD-AB71-C0B673A5A8F5}" dt="2023-06-16T22:41:48.700" v="85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E9533376-9CCA-40CD-AB71-C0B673A5A8F5}" dt="2023-06-16T22:41:57.220" v="92" actId="20577"/>
          <ac:spMkLst>
            <pc:docMk/>
            <pc:sldMk cId="1036723312" sldId="320"/>
            <ac:spMk id="55" creationId="{90D21B74-0D4D-1541-A69C-58D3FB0DFCCE}"/>
          </ac:spMkLst>
        </pc:spChg>
        <pc:spChg chg="mod">
          <ac:chgData name="Bess Dunlevy" userId="dd4b9a8537dbe9d0" providerId="LiveId" clId="{E9533376-9CCA-40CD-AB71-C0B673A5A8F5}" dt="2023-06-16T22:41:09.489" v="32" actId="1076"/>
          <ac:spMkLst>
            <pc:docMk/>
            <pc:sldMk cId="1036723312" sldId="320"/>
            <ac:spMk id="71" creationId="{9821FA71-28EE-9244-8F4A-DF8712860040}"/>
          </ac:spMkLst>
        </pc:spChg>
        <pc:spChg chg="del">
          <ac:chgData name="Bess Dunlevy" userId="dd4b9a8537dbe9d0" providerId="LiveId" clId="{E9533376-9CCA-40CD-AB71-C0B673A5A8F5}" dt="2023-06-16T22:41:00.952" v="31" actId="478"/>
          <ac:spMkLst>
            <pc:docMk/>
            <pc:sldMk cId="1036723312" sldId="320"/>
            <ac:spMk id="72" creationId="{FD5755D5-4DA7-844D-A71D-BC507D72C599}"/>
          </ac:spMkLst>
        </pc:spChg>
      </pc:sldChg>
      <pc:sldChg chg="modSp mod">
        <pc:chgData name="Bess Dunlevy" userId="dd4b9a8537dbe9d0" providerId="LiveId" clId="{E9533376-9CCA-40CD-AB71-C0B673A5A8F5}" dt="2023-06-16T22:40:24.182" v="0" actId="20577"/>
        <pc:sldMkLst>
          <pc:docMk/>
          <pc:sldMk cId="1925317832" sldId="342"/>
        </pc:sldMkLst>
        <pc:spChg chg="mod">
          <ac:chgData name="Bess Dunlevy" userId="dd4b9a8537dbe9d0" providerId="LiveId" clId="{E9533376-9CCA-40CD-AB71-C0B673A5A8F5}" dt="2023-06-16T22:40:24.182" v="0" actId="20577"/>
          <ac:spMkLst>
            <pc:docMk/>
            <pc:sldMk cId="1925317832" sldId="342"/>
            <ac:spMk id="33" creationId="{143A449B-AAB7-994A-92CE-8F48E2CA7D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86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15742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 dirty="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087244"/>
            <a:ext cx="683892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las tareas del proyecto en el área del diagrama. </a:t>
            </a:r>
          </a:p>
          <a:p>
            <a:pPr rtl="0"/>
            <a:r>
              <a:rPr lang="es-419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Indique los propietarios en las claves que se encuentran debajo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para representar la duración de cada tarea. Agregue las fechas de inicio y finalización, las fechas límite, las fechas de los hitos o información adicional sobre las tareas dentro de cada barra o en el área del diagrama.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66836" y="218423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61938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7" y="307317"/>
            <a:ext cx="7309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PRESENTACIÓN DE CALENDARIO DE CONTENIDO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728211" y="6477000"/>
            <a:ext cx="9042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PRESENTACIÓN DE CALENDARIO DE CONTENIDO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835820" y="1277572"/>
            <a:ext cx="1741980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824647" y="1745545"/>
            <a:ext cx="1753154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Hito 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824647" y="2213518"/>
            <a:ext cx="1753154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3835820" y="2681491"/>
            <a:ext cx="1753155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3835820" y="3149464"/>
            <a:ext cx="1753155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3824647" y="3617437"/>
            <a:ext cx="1753151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835820" y="4085410"/>
            <a:ext cx="175315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3824648" y="4553383"/>
            <a:ext cx="1764327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3835820" y="5021353"/>
            <a:ext cx="175315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Tarea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es-419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11321149" y="573621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30</TotalTime>
  <Words>291</Words>
  <Application>Microsoft Macintosh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8</cp:revision>
  <cp:lastPrinted>2020-08-31T22:23:58Z</cp:lastPrinted>
  <dcterms:created xsi:type="dcterms:W3CDTF">2020-10-13T17:45:05Z</dcterms:created>
  <dcterms:modified xsi:type="dcterms:W3CDTF">2024-07-19T13:47:48Z</dcterms:modified>
</cp:coreProperties>
</file>