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8B3EFC-2C98-41A0-98AF-D74173B4D332}" v="1" dt="2023-06-16T22:35:17.5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1040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AA8B3EFC-2C98-41A0-98AF-D74173B4D332}"/>
    <pc:docChg chg="undo custSel addSld delSld modSld">
      <pc:chgData name="Bess Dunlevy" userId="dd4b9a8537dbe9d0" providerId="LiveId" clId="{AA8B3EFC-2C98-41A0-98AF-D74173B4D332}" dt="2023-06-16T22:40:00.713" v="363" actId="1076"/>
      <pc:docMkLst>
        <pc:docMk/>
      </pc:docMkLst>
      <pc:sldChg chg="add del">
        <pc:chgData name="Bess Dunlevy" userId="dd4b9a8537dbe9d0" providerId="LiveId" clId="{AA8B3EFC-2C98-41A0-98AF-D74173B4D332}" dt="2023-06-16T22:39:58.020" v="359" actId="47"/>
        <pc:sldMkLst>
          <pc:docMk/>
          <pc:sldMk cId="2929323684" sldId="295"/>
        </pc:sldMkLst>
      </pc:sldChg>
      <pc:sldChg chg="modSp mod">
        <pc:chgData name="Bess Dunlevy" userId="dd4b9a8537dbe9d0" providerId="LiveId" clId="{AA8B3EFC-2C98-41A0-98AF-D74173B4D332}" dt="2023-06-16T22:38:16.044" v="348" actId="20577"/>
        <pc:sldMkLst>
          <pc:docMk/>
          <pc:sldMk cId="1036723312" sldId="320"/>
        </pc:sldMkLst>
        <pc:spChg chg="mod">
          <ac:chgData name="Bess Dunlevy" userId="dd4b9a8537dbe9d0" providerId="LiveId" clId="{AA8B3EFC-2C98-41A0-98AF-D74173B4D332}" dt="2023-06-16T22:36:14.300" v="153" actId="20577"/>
          <ac:spMkLst>
            <pc:docMk/>
            <pc:sldMk cId="1036723312" sldId="320"/>
            <ac:spMk id="5" creationId="{CDADEC37-AD62-194B-8324-91DAEC6F3A34}"/>
          </ac:spMkLst>
        </pc:spChg>
        <pc:spChg chg="mod">
          <ac:chgData name="Bess Dunlevy" userId="dd4b9a8537dbe9d0" providerId="LiveId" clId="{AA8B3EFC-2C98-41A0-98AF-D74173B4D332}" dt="2023-06-16T22:36:47.822" v="175" actId="20577"/>
          <ac:spMkLst>
            <pc:docMk/>
            <pc:sldMk cId="1036723312" sldId="320"/>
            <ac:spMk id="6" creationId="{45120421-B160-AC44-999E-CFB0721F467F}"/>
          </ac:spMkLst>
        </pc:spChg>
        <pc:spChg chg="mod">
          <ac:chgData name="Bess Dunlevy" userId="dd4b9a8537dbe9d0" providerId="LiveId" clId="{AA8B3EFC-2C98-41A0-98AF-D74173B4D332}" dt="2023-06-16T22:35:52.745" v="122" actId="20577"/>
          <ac:spMkLst>
            <pc:docMk/>
            <pc:sldMk cId="1036723312" sldId="320"/>
            <ac:spMk id="9" creationId="{E6EEB223-E166-A54F-887F-3F76EDC4E433}"/>
          </ac:spMkLst>
        </pc:spChg>
        <pc:spChg chg="mod">
          <ac:chgData name="Bess Dunlevy" userId="dd4b9a8537dbe9d0" providerId="LiveId" clId="{AA8B3EFC-2C98-41A0-98AF-D74173B4D332}" dt="2023-06-16T22:37:08.534" v="200" actId="14100"/>
          <ac:spMkLst>
            <pc:docMk/>
            <pc:sldMk cId="1036723312" sldId="320"/>
            <ac:spMk id="42" creationId="{238344CB-F85E-EE49-8F53-13D357BD1514}"/>
          </ac:spMkLst>
        </pc:spChg>
        <pc:spChg chg="mod">
          <ac:chgData name="Bess Dunlevy" userId="dd4b9a8537dbe9d0" providerId="LiveId" clId="{AA8B3EFC-2C98-41A0-98AF-D74173B4D332}" dt="2023-06-16T22:37:25.110" v="243" actId="20577"/>
          <ac:spMkLst>
            <pc:docMk/>
            <pc:sldMk cId="1036723312" sldId="320"/>
            <ac:spMk id="43" creationId="{BDF46762-DE84-6D48-99D5-CB3DE0793AB2}"/>
          </ac:spMkLst>
        </pc:spChg>
        <pc:spChg chg="mod">
          <ac:chgData name="Bess Dunlevy" userId="dd4b9a8537dbe9d0" providerId="LiveId" clId="{AA8B3EFC-2C98-41A0-98AF-D74173B4D332}" dt="2023-06-16T22:37:37.249" v="262" actId="14100"/>
          <ac:spMkLst>
            <pc:docMk/>
            <pc:sldMk cId="1036723312" sldId="320"/>
            <ac:spMk id="44" creationId="{BC327E30-6FC2-774C-84E7-84122B7DDF00}"/>
          </ac:spMkLst>
        </pc:spChg>
        <pc:spChg chg="mod">
          <ac:chgData name="Bess Dunlevy" userId="dd4b9a8537dbe9d0" providerId="LiveId" clId="{AA8B3EFC-2C98-41A0-98AF-D74173B4D332}" dt="2023-06-16T22:37:42.583" v="276" actId="20577"/>
          <ac:spMkLst>
            <pc:docMk/>
            <pc:sldMk cId="1036723312" sldId="320"/>
            <ac:spMk id="45" creationId="{C6B6796C-A823-9B45-9C7B-E649DE201818}"/>
          </ac:spMkLst>
        </pc:spChg>
        <pc:spChg chg="mod">
          <ac:chgData name="Bess Dunlevy" userId="dd4b9a8537dbe9d0" providerId="LiveId" clId="{AA8B3EFC-2C98-41A0-98AF-D74173B4D332}" dt="2023-06-16T22:37:50.294" v="306" actId="20577"/>
          <ac:spMkLst>
            <pc:docMk/>
            <pc:sldMk cId="1036723312" sldId="320"/>
            <ac:spMk id="46" creationId="{3B60B896-37F2-1C41-A35B-FD3D0B568849}"/>
          </ac:spMkLst>
        </pc:spChg>
        <pc:spChg chg="mod">
          <ac:chgData name="Bess Dunlevy" userId="dd4b9a8537dbe9d0" providerId="LiveId" clId="{AA8B3EFC-2C98-41A0-98AF-D74173B4D332}" dt="2023-06-16T22:38:10.418" v="332" actId="20577"/>
          <ac:spMkLst>
            <pc:docMk/>
            <pc:sldMk cId="1036723312" sldId="320"/>
            <ac:spMk id="54" creationId="{C8FAABF7-CF44-A847-B0BC-190595132FDE}"/>
          </ac:spMkLst>
        </pc:spChg>
        <pc:spChg chg="mod">
          <ac:chgData name="Bess Dunlevy" userId="dd4b9a8537dbe9d0" providerId="LiveId" clId="{AA8B3EFC-2C98-41A0-98AF-D74173B4D332}" dt="2023-06-16T22:38:16.044" v="348" actId="20577"/>
          <ac:spMkLst>
            <pc:docMk/>
            <pc:sldMk cId="1036723312" sldId="320"/>
            <ac:spMk id="55" creationId="{90D21B74-0D4D-1541-A69C-58D3FB0DFCCE}"/>
          </ac:spMkLst>
        </pc:spChg>
      </pc:sldChg>
      <pc:sldChg chg="addSp delSp modSp mod">
        <pc:chgData name="Bess Dunlevy" userId="dd4b9a8537dbe9d0" providerId="LiveId" clId="{AA8B3EFC-2C98-41A0-98AF-D74173B4D332}" dt="2023-06-16T22:40:00.713" v="363" actId="1076"/>
        <pc:sldMkLst>
          <pc:docMk/>
          <pc:sldMk cId="1925317832" sldId="342"/>
        </pc:sldMkLst>
        <pc:spChg chg="mod">
          <ac:chgData name="Bess Dunlevy" userId="dd4b9a8537dbe9d0" providerId="LiveId" clId="{AA8B3EFC-2C98-41A0-98AF-D74173B4D332}" dt="2023-06-16T22:38:42.081" v="349" actId="1076"/>
          <ac:spMkLst>
            <pc:docMk/>
            <pc:sldMk cId="1925317832" sldId="342"/>
            <ac:spMk id="2" creationId="{7C5F649A-21D3-4946-B06E-8A79DDA0D00E}"/>
          </ac:spMkLst>
        </pc:spChg>
        <pc:spChg chg="mod">
          <ac:chgData name="Bess Dunlevy" userId="dd4b9a8537dbe9d0" providerId="LiveId" clId="{AA8B3EFC-2C98-41A0-98AF-D74173B4D332}" dt="2023-06-16T22:38:42.081" v="349" actId="1076"/>
          <ac:spMkLst>
            <pc:docMk/>
            <pc:sldMk cId="1925317832" sldId="342"/>
            <ac:spMk id="3" creationId="{8D229698-1152-43F9-BE56-3EBDC68FD012}"/>
          </ac:spMkLst>
        </pc:spChg>
        <pc:spChg chg="mod">
          <ac:chgData name="Bess Dunlevy" userId="dd4b9a8537dbe9d0" providerId="LiveId" clId="{AA8B3EFC-2C98-41A0-98AF-D74173B4D332}" dt="2023-06-16T22:40:00.713" v="363" actId="1076"/>
          <ac:spMkLst>
            <pc:docMk/>
            <pc:sldMk cId="1925317832" sldId="342"/>
            <ac:spMk id="33" creationId="{143A449B-AAB7-994A-92CE-8F48E2CA7DF6}"/>
          </ac:spMkLst>
        </pc:spChg>
        <pc:picChg chg="add del">
          <ac:chgData name="Bess Dunlevy" userId="dd4b9a8537dbe9d0" providerId="LiveId" clId="{AA8B3EFC-2C98-41A0-98AF-D74173B4D332}" dt="2023-06-16T22:39:58.401" v="360" actId="478"/>
          <ac:picMkLst>
            <pc:docMk/>
            <pc:sldMk cId="1925317832" sldId="342"/>
            <ac:picMk id="4" creationId="{4AEB8225-3AA8-AF48-AD51-3F5F53316D6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7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7/19/24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405012" y="3198706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3600">
                <a:latin typeface="Century Gothic" panose="020B0502020202020204" pitchFamily="34" charset="0"/>
              </a:rPr>
              <a:t>Notas para usar esta plantilla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405012" y="4128529"/>
            <a:ext cx="683892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Ingrese las tareas del proyecto en el área del diagrama. </a:t>
            </a:r>
          </a:p>
          <a:p>
            <a:pPr rtl="0"/>
            <a:r>
              <a:rPr lang="es-419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Indique los propietarios en las claves que se encuentran debajo del diagrama.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es-419" sz="1600" dirty="0">
                <a:latin typeface="Century Gothic" panose="020B0502020202020204" pitchFamily="34" charset="0"/>
              </a:rPr>
              <a:t>Ajuste las barras para representar la duración de cada tarea. Agregue las fechas de inicio y finalización, las fechas límite, las fechas de los hitos o información adicional sobre las tareas dentro de cada barra o en el área del diagrama.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6359007" y="26725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90151" y="307317"/>
            <a:ext cx="25614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64697" y="307317"/>
            <a:ext cx="6738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PLANTILLA DE PRESENTACIÓN DE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</a:br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CALENDARIO DE CONTENIDO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2819400" y="6477000"/>
            <a:ext cx="895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EJEMPLO DE PLANTILLA DE PRESENTACIÓN DE CALENDARIO DE CONTENIDO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 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 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419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Tarea 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419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Tarea 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Campaña aprobada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25050" y="1277572"/>
            <a:ext cx="1315165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Inicio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Hito 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1215853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Estrategias de prueba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   Matrices de destino y audiencia aprobadas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4" y="3149464"/>
            <a:ext cx="2053983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Plan de respuesta para clientes potenciales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Resumen de creación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Contenido/desarrollo creativo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531780" y="4553383"/>
            <a:ext cx="203008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 dirty="0">
                <a:solidFill>
                  <a:schemeClr val="tx1"/>
                </a:solidFill>
                <a:latin typeface="Century Gothic" panose="020B0502020202020204" pitchFamily="34" charset="0"/>
              </a:rPr>
              <a:t>Aprobación final de recursos 00/00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Pruebas de audiencia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000">
                <a:latin typeface="Century Gothic" panose="020B0502020202020204" pitchFamily="34" charset="0"/>
              </a:rPr>
              <a:t>Propietario de la tarea 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es-419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HOY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es-419" sz="1000">
                <a:solidFill>
                  <a:schemeClr val="tx1"/>
                </a:solidFill>
                <a:latin typeface="Century Gothic" panose="020B0502020202020204" pitchFamily="34" charset="0"/>
              </a:rPr>
              <a:t>Hito 1: 00/00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7</TotalTime>
  <Words>324</Words>
  <Application>Microsoft Macintosh PowerPoint</Application>
  <PresentationFormat>Widescreen</PresentationFormat>
  <Paragraphs>51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Allison Okonczak</cp:lastModifiedBy>
  <cp:revision>5</cp:revision>
  <cp:lastPrinted>2020-08-31T22:23:58Z</cp:lastPrinted>
  <dcterms:created xsi:type="dcterms:W3CDTF">2020-10-13T17:45:05Z</dcterms:created>
  <dcterms:modified xsi:type="dcterms:W3CDTF">2024-07-19T13:48:21Z</dcterms:modified>
</cp:coreProperties>
</file>