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6447"/>
  </p:normalViewPr>
  <p:slideViewPr>
    <p:cSldViewPr snapToGrid="0" snapToObjects="1">
      <p:cViewPr varScale="1">
        <p:scale>
          <a:sx n="64" d="100"/>
          <a:sy n="64" d="100"/>
        </p:scale>
        <p:origin x="90" y="103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648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DIAGRAMA DE HITOS DE VARIAS ETAPAS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s-419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-419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s-419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-419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s-419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-419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s-419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-419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9806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8" y="4336503"/>
            <a:ext cx="797101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2" y="4539703"/>
            <a:ext cx="796141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6" y="4742903"/>
            <a:ext cx="792307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0" y="4946103"/>
            <a:ext cx="790389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4" y="5149303"/>
            <a:ext cx="788473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8" y="4225667"/>
            <a:ext cx="788475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2" y="4410394"/>
            <a:ext cx="769367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6" y="4595121"/>
            <a:ext cx="765533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88472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4" y="4964575"/>
            <a:ext cx="821239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6" y="5149303"/>
            <a:ext cx="923389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NOMBRE/</a:t>
            </a:r>
            <a:b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50">
                  <a:latin typeface="Century Gothic" panose="020B0502020202020204" pitchFamily="34" charset="0"/>
                </a:rPr>
                <a:t>HITO</a:t>
              </a:r>
              <a:r>
                <a:rPr lang="es-419" sz="1100">
                  <a:latin typeface="Century Gothic" panose="020B0502020202020204" pitchFamily="34" charset="0"/>
                </a:rPr>
                <a:t> </a:t>
              </a:r>
              <a:r>
                <a:rPr lang="es-419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NOMBRE/</a:t>
              </a:r>
              <a:br>
                <a:rPr lang="es-419" sz="1000" dirty="0">
                  <a:latin typeface="Century Gothic" panose="020B0502020202020204" pitchFamily="34" charset="0"/>
                </a:rPr>
              </a:br>
              <a:r>
                <a:rPr lang="es-419" sz="1000" dirty="0">
                  <a:latin typeface="Century Gothic" panose="020B0502020202020204" pitchFamily="34" charset="0"/>
                </a:rPr>
                <a:t>DESCRIPCIÓN DEL HITO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50">
                  <a:latin typeface="Century Gothic" panose="020B0502020202020204" pitchFamily="34" charset="0"/>
                </a:rPr>
                <a:t>HITO</a:t>
              </a:r>
              <a:r>
                <a:rPr lang="es-419" sz="1100">
                  <a:latin typeface="Century Gothic" panose="020B0502020202020204" pitchFamily="34" charset="0"/>
                </a:rPr>
                <a:t> </a:t>
              </a:r>
              <a:r>
                <a:rPr lang="es-419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NOMBRE/</a:t>
              </a:r>
              <a:br>
                <a:rPr lang="es-419" sz="1000" dirty="0">
                  <a:latin typeface="Century Gothic" panose="020B0502020202020204" pitchFamily="34" charset="0"/>
                </a:rPr>
              </a:br>
              <a:r>
                <a:rPr lang="es-419" sz="1000" dirty="0">
                  <a:latin typeface="Century Gothic" panose="020B0502020202020204" pitchFamily="34" charset="0"/>
                </a:rPr>
                <a:t>DESCRIPCIÓN DEL HITO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55308"/>
            <a:ext cx="1170516" cy="2461060"/>
            <a:chOff x="6196895" y="785483"/>
            <a:chExt cx="1170516" cy="246106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8548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50">
                  <a:latin typeface="Century Gothic" panose="020B0502020202020204" pitchFamily="34" charset="0"/>
                </a:rPr>
                <a:t>HITO</a:t>
              </a:r>
              <a:r>
                <a:rPr lang="es-419" sz="1100">
                  <a:latin typeface="Century Gothic" panose="020B0502020202020204" pitchFamily="34" charset="0"/>
                </a:rPr>
                <a:t> </a:t>
              </a:r>
              <a:r>
                <a:rPr lang="es-419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2678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NOMBRE/</a:t>
              </a:r>
              <a:br>
                <a:rPr lang="es-419" sz="1000" dirty="0">
                  <a:latin typeface="Century Gothic" panose="020B0502020202020204" pitchFamily="34" charset="0"/>
                </a:rPr>
              </a:br>
              <a:r>
                <a:rPr lang="es-419" sz="1000" dirty="0">
                  <a:latin typeface="Century Gothic" panose="020B0502020202020204" pitchFamily="34" charset="0"/>
                </a:rPr>
                <a:t>DESCRIPCIÓN DEL HITO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50">
                  <a:latin typeface="Century Gothic" panose="020B0502020202020204" pitchFamily="34" charset="0"/>
                </a:rPr>
                <a:t>HITO</a:t>
              </a:r>
              <a:r>
                <a:rPr lang="es-419" sz="1100">
                  <a:latin typeface="Century Gothic" panose="020B0502020202020204" pitchFamily="34" charset="0"/>
                </a:rPr>
                <a:t> </a:t>
              </a:r>
              <a:r>
                <a:rPr lang="es-419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NOMBRE/</a:t>
              </a:r>
              <a:br>
                <a:rPr lang="es-419" sz="1000" dirty="0">
                  <a:latin typeface="Century Gothic" panose="020B0502020202020204" pitchFamily="34" charset="0"/>
                </a:rPr>
              </a:br>
              <a:r>
                <a:rPr lang="es-419" sz="1000" dirty="0">
                  <a:latin typeface="Century Gothic" panose="020B0502020202020204" pitchFamily="34" charset="0"/>
                </a:rPr>
                <a:t>DESCRIPCIÓN DEL HITO</a:t>
              </a:r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00770" y="179663"/>
            <a:ext cx="2170993" cy="43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251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6</cp:revision>
  <dcterms:created xsi:type="dcterms:W3CDTF">2023-08-14T02:32:27Z</dcterms:created>
  <dcterms:modified xsi:type="dcterms:W3CDTF">2024-05-21T06:17:39Z</dcterms:modified>
</cp:coreProperties>
</file>