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17" r:id="rId2"/>
    <p:sldId id="318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 varScale="1">
        <p:scale>
          <a:sx n="64" d="100"/>
          <a:sy n="64" d="100"/>
        </p:scale>
        <p:origin x="90" y="103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99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799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643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DIAGRAMA DE HITOS DE GESTIÓN DE PROYECTOS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35076" y="178871"/>
            <a:ext cx="2178989" cy="431800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 sz="160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PREPARACIÓN </a:t>
            </a:r>
            <a:b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DEL PROYECTO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862548" cy="1883885"/>
            <a:chOff x="2485615" y="1006539"/>
            <a:chExt cx="1862548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02625" cy="1144028"/>
              <a:chOff x="1661859" y="677492"/>
              <a:chExt cx="1502625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02625" cy="406400"/>
                <a:chOff x="1661859" y="1469410"/>
                <a:chExt cx="1502625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0262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815170" cy="1883885"/>
            <a:chOff x="2485615" y="1006539"/>
            <a:chExt cx="1815170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455247" cy="1144028"/>
              <a:chOff x="1661859" y="677492"/>
              <a:chExt cx="1455247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55247" cy="406400"/>
                <a:chOff x="1661859" y="1469410"/>
                <a:chExt cx="1455247" cy="406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55246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723874" cy="1883885"/>
            <a:chOff x="2485615" y="1006539"/>
            <a:chExt cx="1723874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363951" cy="1144028"/>
              <a:chOff x="1661859" y="677492"/>
              <a:chExt cx="1363951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63951" cy="406400"/>
                <a:chOff x="1661859" y="1469410"/>
                <a:chExt cx="136395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6395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828371" cy="1883885"/>
            <a:chOff x="2485615" y="1006539"/>
            <a:chExt cx="1828371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468448" cy="1144028"/>
              <a:chOff x="1661859" y="677492"/>
              <a:chExt cx="1468448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68448" cy="406400"/>
                <a:chOff x="1661859" y="1469410"/>
                <a:chExt cx="1468448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68448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898998" cy="1883885"/>
            <a:chOff x="2485615" y="1006539"/>
            <a:chExt cx="1898998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539075" cy="1144028"/>
              <a:chOff x="1661859" y="677492"/>
              <a:chExt cx="1539075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39075" cy="406400"/>
                <a:chOff x="1661859" y="1469410"/>
                <a:chExt cx="1539075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3907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763614" cy="1883885"/>
            <a:chOff x="2485615" y="1006539"/>
            <a:chExt cx="1763614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403691" cy="1144028"/>
              <a:chOff x="1661859" y="677492"/>
              <a:chExt cx="1403691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03691" cy="406400"/>
                <a:chOff x="1661859" y="1469410"/>
                <a:chExt cx="1403691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0369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912492" cy="1883885"/>
            <a:chOff x="2485615" y="1006539"/>
            <a:chExt cx="1912492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552569" cy="1144028"/>
              <a:chOff x="1661859" y="677492"/>
              <a:chExt cx="1552569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52569" cy="406400"/>
                <a:chOff x="1661859" y="1469410"/>
                <a:chExt cx="1552569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52569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851888" cy="1883885"/>
            <a:chOff x="2485615" y="1006539"/>
            <a:chExt cx="1851888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491965" cy="1144028"/>
              <a:chOff x="1661859" y="677492"/>
              <a:chExt cx="1491965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91965" cy="406400"/>
                <a:chOff x="1661859" y="1469410"/>
                <a:chExt cx="1491965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91965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830464" cy="1883885"/>
            <a:chOff x="2485615" y="1006539"/>
            <a:chExt cx="1830464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470541" cy="1144028"/>
              <a:chOff x="1661859" y="677492"/>
              <a:chExt cx="1470541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70541" cy="406400"/>
                <a:chOff x="1661859" y="1469410"/>
                <a:chExt cx="147054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7054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730966" cy="1883885"/>
            <a:chOff x="2485615" y="1006539"/>
            <a:chExt cx="1730966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371043" cy="1144028"/>
              <a:chOff x="1661859" y="677492"/>
              <a:chExt cx="1371043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71043" cy="406400"/>
                <a:chOff x="1661859" y="1469410"/>
                <a:chExt cx="1371043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7104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1854512" cy="1883885"/>
            <a:chOff x="2485615" y="1006539"/>
            <a:chExt cx="1854512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494589" cy="1144028"/>
              <a:chOff x="1661859" y="677492"/>
              <a:chExt cx="1494589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94589" cy="406400"/>
                <a:chOff x="1661859" y="1469410"/>
                <a:chExt cx="1494589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94588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>
                <a:solidFill>
                  <a:schemeClr val="tx1"/>
                </a:solidFill>
                <a:latin typeface="Century Gothic" panose="020B0502020202020204" pitchFamily="34" charset="0"/>
              </a:rPr>
              <a:t>PROYECTO COMPLETO</a:t>
            </a:r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94307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EJEMPLO DE DIAGRAMA DE HITOS DE GESTIÓN DE PROYECTOS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 sz="160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PREPARACIÓN </a:t>
            </a:r>
            <a:b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DEL PROYECTO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729974" cy="1883885"/>
            <a:chOff x="2485615" y="1006539"/>
            <a:chExt cx="1729974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370051" cy="1144028"/>
              <a:chOff x="1661859" y="677492"/>
              <a:chExt cx="1370051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1370051" cy="737628"/>
                <a:chOff x="1661859" y="677492"/>
                <a:chExt cx="1370051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1370051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Aprobación de las partes interesadas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70051" cy="406400"/>
                <a:chOff x="1661859" y="1469410"/>
                <a:chExt cx="137005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7005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2008036" cy="1883885"/>
            <a:chOff x="2485615" y="1006539"/>
            <a:chExt cx="2008036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648113" cy="1144028"/>
              <a:chOff x="1661859" y="677492"/>
              <a:chExt cx="1648113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Aprobación del plan financiero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648113" cy="406400"/>
                <a:chOff x="1661859" y="1469410"/>
                <a:chExt cx="1648113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648113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612700" cy="1883885"/>
            <a:chOff x="2485615" y="1006539"/>
            <a:chExt cx="261270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252777" cy="1144028"/>
              <a:chOff x="1661859" y="677492"/>
              <a:chExt cx="225277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2252777" cy="737628"/>
                <a:chOff x="1661859" y="677492"/>
                <a:chExt cx="2252777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2252777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Compartir/presentar el proyecto a los miembros del equipo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662721" cy="406400"/>
                <a:chOff x="1661859" y="1469410"/>
                <a:chExt cx="166272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66272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850292" cy="1883885"/>
            <a:chOff x="2485615" y="1006539"/>
            <a:chExt cx="1850292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490369" cy="1144028"/>
              <a:chOff x="1661859" y="677492"/>
              <a:chExt cx="1490369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Asignar tareas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90369" cy="406400"/>
                <a:chOff x="1661859" y="1469410"/>
                <a:chExt cx="1490369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90369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717894" cy="1883885"/>
            <a:chOff x="2485615" y="1006539"/>
            <a:chExt cx="1717894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Pruebas beta 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797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2072874" cy="1883885"/>
            <a:chOff x="2485615" y="1006539"/>
            <a:chExt cx="2072874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712951" cy="1144028"/>
              <a:chOff x="1661859" y="677492"/>
              <a:chExt cx="1712951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Pruebas beta 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12951" cy="406400"/>
                <a:chOff x="1661859" y="1469410"/>
                <a:chExt cx="171295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71295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2075318" cy="1883885"/>
            <a:chOff x="2485615" y="1006539"/>
            <a:chExt cx="2075318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715395" cy="1144028"/>
              <a:chOff x="1661859" y="677492"/>
              <a:chExt cx="1715395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Lanzamiento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15395" cy="406400"/>
                <a:chOff x="1661859" y="1469410"/>
                <a:chExt cx="1715395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71539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>
                <a:solidFill>
                  <a:schemeClr val="tx1"/>
                </a:solidFill>
                <a:latin typeface="Century Gothic" panose="020B0502020202020204" pitchFamily="34" charset="0"/>
              </a:rPr>
              <a:t>PROYECTO COMPLETO</a:t>
            </a:r>
          </a:p>
        </p:txBody>
      </p:sp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3000</TotalTime>
  <Words>303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Office</cp:lastModifiedBy>
  <cp:revision>14</cp:revision>
  <dcterms:created xsi:type="dcterms:W3CDTF">2023-08-14T02:32:27Z</dcterms:created>
  <dcterms:modified xsi:type="dcterms:W3CDTF">2024-05-21T06:17:15Z</dcterms:modified>
</cp:coreProperties>
</file>