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0F306-FE15-401A-A74E-A81F304D24AB}" v="3" dt="2023-06-26T23:48:51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86447"/>
  </p:normalViewPr>
  <p:slideViewPr>
    <p:cSldViewPr snapToGrid="0" snapToObjects="1">
      <p:cViewPr varScale="1">
        <p:scale>
          <a:sx n="63" d="100"/>
          <a:sy n="63" d="100"/>
        </p:scale>
        <p:origin x="84" y="10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94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2AE0F306-FE15-401A-A74E-A81F304D24AB}"/>
    <pc:docChg chg="modSld">
      <pc:chgData name="Bess Dunlevy" userId="dd4b9a8537dbe9d0" providerId="LiveId" clId="{2AE0F306-FE15-401A-A74E-A81F304D24AB}" dt="2023-06-26T23:51:55.132" v="75" actId="20577"/>
      <pc:docMkLst>
        <pc:docMk/>
      </pc:docMkLst>
      <pc:sldChg chg="modSp mod">
        <pc:chgData name="Bess Dunlevy" userId="dd4b9a8537dbe9d0" providerId="LiveId" clId="{2AE0F306-FE15-401A-A74E-A81F304D24AB}" dt="2023-06-26T23:48:40.422" v="0" actId="20577"/>
        <pc:sldMkLst>
          <pc:docMk/>
          <pc:sldMk cId="1508588292" sldId="342"/>
        </pc:sldMkLst>
        <pc:spChg chg="mod">
          <ac:chgData name="Bess Dunlevy" userId="dd4b9a8537dbe9d0" providerId="LiveId" clId="{2AE0F306-FE15-401A-A74E-A81F304D24AB}" dt="2023-06-26T23:48:40.422" v="0" actId="20577"/>
          <ac:spMkLst>
            <pc:docMk/>
            <pc:sldMk cId="1508588292" sldId="342"/>
            <ac:spMk id="33" creationId="{143A449B-AAB7-994A-92CE-8F48E2CA7DF6}"/>
          </ac:spMkLst>
        </pc:spChg>
      </pc:sldChg>
      <pc:sldChg chg="modSp mod">
        <pc:chgData name="Bess Dunlevy" userId="dd4b9a8537dbe9d0" providerId="LiveId" clId="{2AE0F306-FE15-401A-A74E-A81F304D24AB}" dt="2023-06-26T23:51:55.132" v="75" actId="20577"/>
        <pc:sldMkLst>
          <pc:docMk/>
          <pc:sldMk cId="3634812223" sldId="354"/>
        </pc:sldMkLst>
        <pc:graphicFrameChg chg="mod modGraphic">
          <ac:chgData name="Bess Dunlevy" userId="dd4b9a8537dbe9d0" providerId="LiveId" clId="{2AE0F306-FE15-401A-A74E-A81F304D24AB}" dt="2023-06-26T23:51:55.132" v="75" actId="20577"/>
          <ac:graphicFrameMkLst>
            <pc:docMk/>
            <pc:sldMk cId="3634812223" sldId="354"/>
            <ac:graphicFrameMk id="2" creationId="{9D38ADDE-708E-A9E6-3914-D86A6CD9055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71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01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4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850728" y="971130"/>
            <a:ext cx="2896512" cy="5739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69507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CALENDARIO DE CONTENIDO SIMPLE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1079292" y="6477000"/>
            <a:ext cx="1066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PRESENTACIÓN DE PLANTILLA DE CALENDARIO DE CONTENIDO SIMPLE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17257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PLATAFORMA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MARTES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MIÉRCOLES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JUEVES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VIERNES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SÁBADO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DOMINGO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Contenido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6</TotalTime>
  <Words>223</Words>
  <Application>Microsoft Office PowerPoint</Application>
  <PresentationFormat>Widescreen</PresentationFormat>
  <Paragraphs>109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Office</cp:lastModifiedBy>
  <cp:revision>5</cp:revision>
  <dcterms:created xsi:type="dcterms:W3CDTF">2023-06-26T23:44:25Z</dcterms:created>
  <dcterms:modified xsi:type="dcterms:W3CDTF">2024-05-09T04:37:09Z</dcterms:modified>
</cp:coreProperties>
</file>