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6447"/>
  </p:normalViewPr>
  <p:slideViewPr>
    <p:cSldViewPr snapToGrid="0" snapToObjects="1">
      <p:cViewPr varScale="1">
        <p:scale>
          <a:sx n="63" d="100"/>
          <a:sy n="63" d="100"/>
        </p:scale>
        <p:origin x="84" y="10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9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7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1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50728" y="971130"/>
            <a:ext cx="289651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CALENDARIO DE CONTENIDO SIMPLE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079292" y="6477000"/>
            <a:ext cx="1066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CALENDARIO DE CONTENIDO SIMPLE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MIÉRCOLES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JUEVES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VIERNES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SÁBADO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DOMINGO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6</TotalTime>
  <Words>223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Office</cp:lastModifiedBy>
  <cp:revision>5</cp:revision>
  <dcterms:created xsi:type="dcterms:W3CDTF">2023-06-26T23:44:25Z</dcterms:created>
  <dcterms:modified xsi:type="dcterms:W3CDTF">2024-05-09T04:37:09Z</dcterms:modified>
</cp:coreProperties>
</file>