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35ABE-2910-459B-8CCB-515DDFEED274}" v="3" dt="2023-06-26T23:51:25.5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86447"/>
  </p:normalViewPr>
  <p:slideViewPr>
    <p:cSldViewPr snapToGrid="0" snapToObjects="1">
      <p:cViewPr varScale="1">
        <p:scale>
          <a:sx n="63" d="100"/>
          <a:sy n="63" d="100"/>
        </p:scale>
        <p:origin x="84" y="106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40D35ABE-2910-459B-8CCB-515DDFEED274}"/>
    <pc:docChg chg="undo custSel addSld delSld modSld sldOrd">
      <pc:chgData name="Bess Dunlevy" userId="dd4b9a8537dbe9d0" providerId="LiveId" clId="{40D35ABE-2910-459B-8CCB-515DDFEED274}" dt="2023-06-26T23:51:39.102" v="205" actId="14100"/>
      <pc:docMkLst>
        <pc:docMk/>
      </pc:docMkLst>
      <pc:sldChg chg="delSp modSp mod">
        <pc:chgData name="Bess Dunlevy" userId="dd4b9a8537dbe9d0" providerId="LiveId" clId="{40D35ABE-2910-459B-8CCB-515DDFEED274}" dt="2023-06-26T23:51:39.102" v="205" actId="14100"/>
        <pc:sldMkLst>
          <pc:docMk/>
          <pc:sldMk cId="1508588292" sldId="342"/>
        </pc:sldMkLst>
        <pc:spChg chg="del">
          <ac:chgData name="Bess Dunlevy" userId="dd4b9a8537dbe9d0" providerId="LiveId" clId="{40D35ABE-2910-459B-8CCB-515DDFEED274}" dt="2023-06-26T23:45:04.272" v="75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40D35ABE-2910-459B-8CCB-515DDFEED274}" dt="2023-06-26T23:45:12.054" v="77" actId="1076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40D35ABE-2910-459B-8CCB-515DDFEED274}" dt="2023-06-26T23:51:39.102" v="205" actId="14100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40D35ABE-2910-459B-8CCB-515DDFEED274}" dt="2023-06-26T23:45:02.002" v="73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40D35ABE-2910-459B-8CCB-515DDFEED274}" dt="2023-06-26T23:45:16.291" v="78" actId="1076"/>
          <ac:picMkLst>
            <pc:docMk/>
            <pc:sldMk cId="1508588292" sldId="342"/>
            <ac:picMk id="4" creationId="{4AEB8225-3AA8-AF48-AD51-3F5F53316D6B}"/>
          </ac:picMkLst>
        </pc:picChg>
        <pc:cxnChg chg="del">
          <ac:chgData name="Bess Dunlevy" userId="dd4b9a8537dbe9d0" providerId="LiveId" clId="{40D35ABE-2910-459B-8CCB-515DDFEED274}" dt="2023-06-26T23:45:03.119" v="74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del">
        <pc:chgData name="Bess Dunlevy" userId="dd4b9a8537dbe9d0" providerId="LiveId" clId="{40D35ABE-2910-459B-8CCB-515DDFEED274}" dt="2023-06-26T23:45:17.577" v="79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40D35ABE-2910-459B-8CCB-515DDFEED274}" dt="2023-06-26T23:51:25.227" v="195" actId="2165"/>
        <pc:sldMkLst>
          <pc:docMk/>
          <pc:sldMk cId="3634812223" sldId="354"/>
        </pc:sldMkLst>
        <pc:spChg chg="del">
          <ac:chgData name="Bess Dunlevy" userId="dd4b9a8537dbe9d0" providerId="LiveId" clId="{40D35ABE-2910-459B-8CCB-515DDFEED274}" dt="2023-06-26T23:48:02.915" v="173" actId="478"/>
          <ac:spMkLst>
            <pc:docMk/>
            <pc:sldMk cId="3634812223" sldId="354"/>
            <ac:spMk id="5" creationId="{CF8312F4-008A-8B46-B9CC-E4456F84C996}"/>
          </ac:spMkLst>
        </pc:spChg>
        <pc:spChg chg="del">
          <ac:chgData name="Bess Dunlevy" userId="dd4b9a8537dbe9d0" providerId="LiveId" clId="{40D35ABE-2910-459B-8CCB-515DDFEED274}" dt="2023-06-26T23:48:05.995" v="175" actId="478"/>
          <ac:spMkLst>
            <pc:docMk/>
            <pc:sldMk cId="3634812223" sldId="354"/>
            <ac:spMk id="6" creationId="{8A162E46-AFAD-E846-BF5C-F20FF11EA0EF}"/>
          </ac:spMkLst>
        </pc:spChg>
        <pc:spChg chg="del">
          <ac:chgData name="Bess Dunlevy" userId="dd4b9a8537dbe9d0" providerId="LiveId" clId="{40D35ABE-2910-459B-8CCB-515DDFEED274}" dt="2023-06-26T23:48:07.235" v="176" actId="478"/>
          <ac:spMkLst>
            <pc:docMk/>
            <pc:sldMk cId="3634812223" sldId="354"/>
            <ac:spMk id="7" creationId="{00000000-0000-0000-0000-000000000000}"/>
          </ac:spMkLst>
        </pc:spChg>
        <pc:spChg chg="del mod">
          <ac:chgData name="Bess Dunlevy" userId="dd4b9a8537dbe9d0" providerId="LiveId" clId="{40D35ABE-2910-459B-8CCB-515DDFEED274}" dt="2023-06-26T23:48:04.874" v="174" actId="478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40D35ABE-2910-459B-8CCB-515DDFEED274}" dt="2023-06-26T23:45:20.903" v="81" actId="478"/>
          <ac:spMkLst>
            <pc:docMk/>
            <pc:sldMk cId="3634812223" sldId="354"/>
            <ac:spMk id="17" creationId="{779AB062-8C1C-4C70-BE52-A5053D1050EF}"/>
          </ac:spMkLst>
        </pc:spChg>
        <pc:spChg chg="del">
          <ac:chgData name="Bess Dunlevy" userId="dd4b9a8537dbe9d0" providerId="LiveId" clId="{40D35ABE-2910-459B-8CCB-515DDFEED274}" dt="2023-06-26T23:45:23.267" v="83" actId="478"/>
          <ac:spMkLst>
            <pc:docMk/>
            <pc:sldMk cId="3634812223" sldId="354"/>
            <ac:spMk id="38" creationId="{A6C4B9E8-80D7-0E4C-98A0-080138C4551C}"/>
          </ac:spMkLst>
        </pc:spChg>
        <pc:graphicFrameChg chg="add mod modGraphic">
          <ac:chgData name="Bess Dunlevy" userId="dd4b9a8537dbe9d0" providerId="LiveId" clId="{40D35ABE-2910-459B-8CCB-515DDFEED274}" dt="2023-06-26T23:51:25.227" v="195" actId="2165"/>
          <ac:graphicFrameMkLst>
            <pc:docMk/>
            <pc:sldMk cId="3634812223" sldId="354"/>
            <ac:graphicFrameMk id="2" creationId="{9D38ADDE-708E-A9E6-3914-D86A6CD90554}"/>
          </ac:graphicFrameMkLst>
        </pc:graphicFrameChg>
        <pc:graphicFrameChg chg="del">
          <ac:chgData name="Bess Dunlevy" userId="dd4b9a8537dbe9d0" providerId="LiveId" clId="{40D35ABE-2910-459B-8CCB-515DDFEED274}" dt="2023-06-26T23:45:19.630" v="80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40D35ABE-2910-459B-8CCB-515DDFEED274}" dt="2023-06-26T23:45:21.955" v="82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</pc:sldChg>
      <pc:sldChg chg="add del ord">
        <pc:chgData name="Bess Dunlevy" userId="dd4b9a8537dbe9d0" providerId="LiveId" clId="{40D35ABE-2910-459B-8CCB-515DDFEED274}" dt="2023-06-26T23:51:25.546" v="196"/>
        <pc:sldMkLst>
          <pc:docMk/>
          <pc:sldMk cId="210379834" sldId="355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57605566" sldId="370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2962643205" sldId="378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4204877435" sldId="379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3261489383" sldId="382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33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01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pic>
        <p:nvPicPr>
          <p:cNvPr id="4" name="Picture 3">
            <a:hlinkClick r:id="rId4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850729" y="971130"/>
            <a:ext cx="2896512" cy="57398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6" y="864453"/>
            <a:ext cx="64567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EJEMPLO DE PLANTILLA DE CALENDARIO DE CONTENIDO SIMPLE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884421" y="6477000"/>
            <a:ext cx="1086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PRESENTACIÓN DE EJEMPLO DE PLANTILLA DE CALENDARIO DE CONTENIDO SIMPLE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904856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PLATAFORMA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LUNES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MARTES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MIÉRCOLES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JUEVES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VIERNES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SÁBADO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DOMINGO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instructivo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instructivo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instructivo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Publicación de prueba 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Publicación de prueba 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Hito 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Publicación 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Publicación 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Ninguna publicación de fin de semana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Ninguna publicación de fin de semana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Las mejores recetas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Las mejores recetas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Las mejores recetas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Encuesta al público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Encuesta al público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Publicación sobre los resultados de la encuesta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Elemento fotográfico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Elemento fotográfico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Encuesta al público de fin de semana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Resultados de la encuesta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Objetivos profesionales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Objetivos profesionales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Objetivos profesionales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Encuesta al público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Encuesta al público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Publicación sobre los resultados de la encuesta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Artículo sobre los cinco mejores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Elemento fotográfico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Ninguna publicación de fin de semana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Ninguna publicación de fin de semana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Campaña beta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Campaña beta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Campaña beta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Reunión interna; ninguna publicación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Lanzamiento de la campaña beta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de la campaña beta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Elemento fotográfico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Elemento fotográfico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Encuesta al público de fin de semana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Resultados de la encuesta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</a:rPr>
                        <a:t>OTRA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OTRA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</a:rPr>
                        <a:t>OTRA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4</TotalTime>
  <Words>357</Words>
  <Application>Microsoft Office PowerPoint</Application>
  <PresentationFormat>Widescreen</PresentationFormat>
  <Paragraphs>136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Office</cp:lastModifiedBy>
  <cp:revision>4</cp:revision>
  <dcterms:created xsi:type="dcterms:W3CDTF">2023-06-26T23:44:25Z</dcterms:created>
  <dcterms:modified xsi:type="dcterms:W3CDTF">2024-05-09T04:44:07Z</dcterms:modified>
</cp:coreProperties>
</file>