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96" r:id="rId3"/>
    <p:sldId id="297" r:id="rId4"/>
    <p:sldId id="298" r:id="rId5"/>
    <p:sldId id="299" r:id="rId6"/>
    <p:sldId id="300" r:id="rId7"/>
    <p:sldId id="295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F2F2F2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41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22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4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88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4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3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44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8" indent="0" algn="ctr">
              <a:buNone/>
              <a:defRPr sz="1350"/>
            </a:lvl3pPr>
            <a:lvl4pPr marL="1028682" indent="0" algn="ctr">
              <a:buNone/>
              <a:defRPr sz="1200"/>
            </a:lvl4pPr>
            <a:lvl5pPr marL="1371576" indent="0" algn="ctr">
              <a:buNone/>
              <a:defRPr sz="1200"/>
            </a:lvl5pPr>
            <a:lvl6pPr marL="1714470" indent="0" algn="ctr">
              <a:buNone/>
              <a:defRPr sz="1200"/>
            </a:lvl6pPr>
            <a:lvl7pPr marL="2057364" indent="0" algn="ctr">
              <a:buNone/>
              <a:defRPr sz="1200"/>
            </a:lvl7pPr>
            <a:lvl8pPr marL="2400258" indent="0" algn="ctr">
              <a:buNone/>
              <a:defRPr sz="1200"/>
            </a:lvl8pPr>
            <a:lvl9pPr marL="2743152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2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0" indent="0">
              <a:buNone/>
              <a:defRPr sz="1200" b="1"/>
            </a:lvl6pPr>
            <a:lvl7pPr marL="2057364" indent="0">
              <a:buNone/>
              <a:defRPr sz="1200" b="1"/>
            </a:lvl7pPr>
            <a:lvl8pPr marL="2400258" indent="0">
              <a:buNone/>
              <a:defRPr sz="1200" b="1"/>
            </a:lvl8pPr>
            <a:lvl9pPr marL="274315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8" indent="0">
              <a:buNone/>
              <a:defRPr sz="1800"/>
            </a:lvl3pPr>
            <a:lvl4pPr marL="1028682" indent="0">
              <a:buNone/>
              <a:defRPr sz="1500"/>
            </a:lvl4pPr>
            <a:lvl5pPr marL="1371576" indent="0">
              <a:buNone/>
              <a:defRPr sz="1500"/>
            </a:lvl5pPr>
            <a:lvl6pPr marL="1714470" indent="0">
              <a:buNone/>
              <a:defRPr sz="1500"/>
            </a:lvl6pPr>
            <a:lvl7pPr marL="2057364" indent="0">
              <a:buNone/>
              <a:defRPr sz="1500"/>
            </a:lvl7pPr>
            <a:lvl8pPr marL="2400258" indent="0">
              <a:buNone/>
              <a:defRPr sz="1500"/>
            </a:lvl8pPr>
            <a:lvl9pPr marL="2743152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8" indent="0">
              <a:buNone/>
              <a:defRPr sz="900"/>
            </a:lvl3pPr>
            <a:lvl4pPr marL="1028682" indent="0">
              <a:buNone/>
              <a:defRPr sz="750"/>
            </a:lvl4pPr>
            <a:lvl5pPr marL="1371576" indent="0">
              <a:buNone/>
              <a:defRPr sz="750"/>
            </a:lvl5pPr>
            <a:lvl6pPr marL="1714470" indent="0">
              <a:buNone/>
              <a:defRPr sz="750"/>
            </a:lvl6pPr>
            <a:lvl7pPr marL="2057364" indent="0">
              <a:buNone/>
              <a:defRPr sz="750"/>
            </a:lvl7pPr>
            <a:lvl8pPr marL="2400258" indent="0">
              <a:buNone/>
              <a:defRPr sz="750"/>
            </a:lvl8pPr>
            <a:lvl9pPr marL="2743152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8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3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7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11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5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9" indent="-171447" algn="l" defTabSz="685788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6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4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2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65192"/>
            <a:ext cx="9144000" cy="393080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7650" y="6565148"/>
            <a:ext cx="46511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135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SOP GRÁFICA DE GILES JOHNSTON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/>
          </p:cNvPicPr>
          <p:nvPr/>
        </p:nvPicPr>
        <p:blipFill>
          <a:blip r:embed="rId4"/>
          <a:srcRect/>
          <a:stretch/>
        </p:blipFill>
        <p:spPr>
          <a:xfrm>
            <a:off x="6706339" y="411875"/>
            <a:ext cx="2233633" cy="4799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14743" y="1160459"/>
            <a:ext cx="8303230" cy="254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95000"/>
              </a:lnSpc>
            </a:pPr>
            <a:r>
              <a:rPr lang="es-419" sz="4400" dirty="0">
                <a:latin typeface="Century Gothic" panose="020B0502020202020204" pitchFamily="34" charset="0"/>
              </a:rPr>
              <a:t>PLANTILLA GRÁFICA DE PROCEDIMIENTOS OPERATIVOS ESTÁNDAR </a:t>
            </a:r>
          </a:p>
          <a:p>
            <a:pPr rtl="0">
              <a:lnSpc>
                <a:spcPct val="95000"/>
              </a:lnSpc>
            </a:pPr>
            <a:r>
              <a:rPr lang="es-419" sz="3600" dirty="0">
                <a:latin typeface="Century Gothic" panose="020B0502020202020204" pitchFamily="34" charset="0"/>
              </a:rPr>
              <a:t>DE GILES JOHNSTON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14745" y="4520594"/>
            <a:ext cx="58908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500" dirty="0">
                <a:latin typeface="Century Gothic" panose="020B0502020202020204" pitchFamily="34" charset="0"/>
              </a:rPr>
              <a:t>COMPLETADA POR: [ NOMBRE ]</a:t>
            </a:r>
          </a:p>
          <a:p>
            <a:endParaRPr lang="en-US" sz="1500" dirty="0">
              <a:latin typeface="Century Gothic" panose="020B0502020202020204" pitchFamily="34" charset="0"/>
            </a:endParaRPr>
          </a:p>
          <a:p>
            <a:pPr rtl="0"/>
            <a:r>
              <a:rPr lang="es-419" sz="1500" dirty="0">
                <a:latin typeface="Century Gothic" panose="020B0502020202020204" pitchFamily="34" charset="0"/>
              </a:rPr>
              <a:t>FECHA DE FINALIZACIÓN: [ FECHA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414744" y="3838269"/>
            <a:ext cx="830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6518310" y="4048398"/>
            <a:ext cx="2199664" cy="2167803"/>
            <a:chOff x="415636" y="923060"/>
            <a:chExt cx="2932885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415636" y="1644987"/>
              <a:ext cx="2932885" cy="1395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3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</a:t>
              </a:r>
            </a:p>
            <a:p>
              <a:pPr algn="ctr" rtl="0"/>
              <a:r>
                <a:rPr lang="es-419" sz="3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6953958" y="265044"/>
            <a:ext cx="728989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FECHA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494625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“TÍTULO DE EJEMPLO”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AUTOR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5" y="5754756"/>
            <a:ext cx="2087318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b="1">
                <a:latin typeface="Century Gothic" panose="020B0502020202020204" pitchFamily="34" charset="0"/>
              </a:rPr>
              <a:t>SI TIENE DUDAS, ¡PREGUNTE!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138433" y="5754756"/>
            <a:ext cx="832247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EDICIÓN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</p:spTree>
    <p:extLst>
      <p:ext uri="{BB962C8B-B14F-4D97-AF65-F5344CB8AC3E}">
        <p14:creationId xmlns:p14="http://schemas.microsoft.com/office/powerpoint/2010/main" val="146960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6953956" y="265044"/>
            <a:ext cx="728990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FECHA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3" y="265044"/>
            <a:ext cx="4946252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“TÍTULO DE EJEMPLO”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AUTOR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08719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b="1">
                <a:latin typeface="Century Gothic" panose="020B0502020202020204" pitchFamily="34" charset="0"/>
              </a:rPr>
              <a:t>SI TIENE DUDAS, ¡PREGUNTE!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138311" y="5754756"/>
            <a:ext cx="832370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EDICIÓN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</p:spTree>
    <p:extLst>
      <p:ext uri="{BB962C8B-B14F-4D97-AF65-F5344CB8AC3E}">
        <p14:creationId xmlns:p14="http://schemas.microsoft.com/office/powerpoint/2010/main" val="39006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6954579" y="265044"/>
            <a:ext cx="730800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FECHA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494687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“TÍTULO DE EJEMPLO”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AUTOR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08719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b="1">
                <a:latin typeface="Century Gothic" panose="020B0502020202020204" pitchFamily="34" charset="0"/>
              </a:rPr>
              <a:t>SI TIENE DUDAS, ¡PREGUNTE!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138311" y="5754756"/>
            <a:ext cx="832369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EDICIÓN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</p:spTree>
    <p:extLst>
      <p:ext uri="{BB962C8B-B14F-4D97-AF65-F5344CB8AC3E}">
        <p14:creationId xmlns:p14="http://schemas.microsoft.com/office/powerpoint/2010/main" val="425997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6954103" y="265044"/>
            <a:ext cx="728844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FECHA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3" y="265044"/>
            <a:ext cx="4946400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“TÍTULO DE EJEMPLO”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 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AUTOR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088000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b="1">
                <a:latin typeface="Century Gothic" panose="020B0502020202020204" pitchFamily="34" charset="0"/>
              </a:rPr>
              <a:t>SI TIENE DUDAS, ¡PREGUNTE!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139115" y="5754756"/>
            <a:ext cx="83156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EDICIÓN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</p:spTree>
    <p:extLst>
      <p:ext uri="{BB962C8B-B14F-4D97-AF65-F5344CB8AC3E}">
        <p14:creationId xmlns:p14="http://schemas.microsoft.com/office/powerpoint/2010/main" val="134481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E25A5C3-A90B-9149-BFEA-6530F3C80ED4}"/>
              </a:ext>
            </a:extLst>
          </p:cNvPr>
          <p:cNvSpPr/>
          <p:nvPr/>
        </p:nvSpPr>
        <p:spPr>
          <a:xfrm>
            <a:off x="248478" y="268357"/>
            <a:ext cx="8527774" cy="6092686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8AE6E-C90C-0E4C-8A31-14667DF79C0B}"/>
              </a:ext>
            </a:extLst>
          </p:cNvPr>
          <p:cNvSpPr/>
          <p:nvPr/>
        </p:nvSpPr>
        <p:spPr>
          <a:xfrm>
            <a:off x="248479" y="265044"/>
            <a:ext cx="504462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030872-3C5E-EF40-BF75-129D7A4AABA4}"/>
              </a:ext>
            </a:extLst>
          </p:cNvPr>
          <p:cNvSpPr/>
          <p:nvPr/>
        </p:nvSpPr>
        <p:spPr>
          <a:xfrm>
            <a:off x="248478" y="268357"/>
            <a:ext cx="8527774" cy="59634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667FA9-770F-C64D-A8A2-4C4D7401CDA0}"/>
              </a:ext>
            </a:extLst>
          </p:cNvPr>
          <p:cNvSpPr/>
          <p:nvPr/>
        </p:nvSpPr>
        <p:spPr>
          <a:xfrm>
            <a:off x="752941" y="265044"/>
            <a:ext cx="1254763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#######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CF97F3-9EF6-B046-A68C-D26CDBAF9A78}"/>
              </a:ext>
            </a:extLst>
          </p:cNvPr>
          <p:cNvSpPr/>
          <p:nvPr/>
        </p:nvSpPr>
        <p:spPr>
          <a:xfrm>
            <a:off x="6954102" y="265044"/>
            <a:ext cx="72884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FECHA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0DB48-3A7E-E541-B545-D995AA28BFE9}"/>
              </a:ext>
            </a:extLst>
          </p:cNvPr>
          <p:cNvSpPr/>
          <p:nvPr/>
        </p:nvSpPr>
        <p:spPr>
          <a:xfrm>
            <a:off x="7682947" y="265044"/>
            <a:ext cx="1093305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00/00/00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416B0-436D-4140-B680-09CE95A11044}"/>
              </a:ext>
            </a:extLst>
          </p:cNvPr>
          <p:cNvSpPr/>
          <p:nvPr/>
        </p:nvSpPr>
        <p:spPr>
          <a:xfrm>
            <a:off x="2007702" y="265044"/>
            <a:ext cx="4946400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“TÍTULO DE EJEMPLO”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B8047B-75EF-594C-B382-8A1E746177EB}"/>
              </a:ext>
            </a:extLst>
          </p:cNvPr>
          <p:cNvSpPr txBox="1"/>
          <p:nvPr/>
        </p:nvSpPr>
        <p:spPr>
          <a:xfrm>
            <a:off x="395536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</a:t>
            </a:r>
          </a:p>
          <a:p>
            <a:pPr rtl="0"/>
            <a:r>
              <a:rPr lang="es-419" sz="1000" dirty="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934C65-7079-F447-938D-9709ABFE623A}"/>
              </a:ext>
            </a:extLst>
          </p:cNvPr>
          <p:cNvSpPr txBox="1"/>
          <p:nvPr/>
        </p:nvSpPr>
        <p:spPr>
          <a:xfrm>
            <a:off x="4644008" y="477652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000">
                <a:latin typeface="Century Gothic" panose="020B0502020202020204" pitchFamily="34" charset="0"/>
                <a:cs typeface="Arial" pitchFamily="34" charset="0"/>
              </a:rPr>
              <a:t>Este es un texto de ejemplo para describir la imagen anterior y explicar claramente cuál es el siguiente paso del proceso.</a:t>
            </a:r>
          </a:p>
          <a:p>
            <a:pPr rtl="0"/>
            <a:r>
              <a:rPr lang="es-419" sz="1000">
                <a:latin typeface="Century Gothic" panose="020B0502020202020204" pitchFamily="34" charset="0"/>
                <a:cs typeface="Arial" pitchFamily="34" charset="0"/>
              </a:rPr>
              <a:t>Los cuadros de texto pueden ser más grandes o más pequeños para satisfacer las necesidades de la explicación.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522C95-7716-3C49-A273-9D5FCF4A0F62}"/>
              </a:ext>
            </a:extLst>
          </p:cNvPr>
          <p:cNvSpPr/>
          <p:nvPr/>
        </p:nvSpPr>
        <p:spPr>
          <a:xfrm>
            <a:off x="46754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AFB51-9996-D54D-9A4B-7943F5F65269}"/>
              </a:ext>
            </a:extLst>
          </p:cNvPr>
          <p:cNvCxnSpPr/>
          <p:nvPr/>
        </p:nvCxnSpPr>
        <p:spPr>
          <a:xfrm>
            <a:off x="4552122" y="864704"/>
            <a:ext cx="0" cy="4890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37DB59-6819-4844-94B9-A45BAF0F228C}"/>
              </a:ext>
            </a:extLst>
          </p:cNvPr>
          <p:cNvSpPr/>
          <p:nvPr/>
        </p:nvSpPr>
        <p:spPr>
          <a:xfrm>
            <a:off x="248478" y="5754756"/>
            <a:ext cx="80263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>
                <a:latin typeface="Century Gothic" panose="020B0502020202020204" pitchFamily="34" charset="0"/>
              </a:rPr>
              <a:t>AUTOR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A5E973-9594-5045-B380-C9064CA13C5F}"/>
              </a:ext>
            </a:extLst>
          </p:cNvPr>
          <p:cNvSpPr/>
          <p:nvPr/>
        </p:nvSpPr>
        <p:spPr>
          <a:xfrm>
            <a:off x="1051114" y="5754756"/>
            <a:ext cx="2088000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G. Johnston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BDC4EA-42B4-0040-9FF1-F8AC4DD253A9}"/>
              </a:ext>
            </a:extLst>
          </p:cNvPr>
          <p:cNvSpPr/>
          <p:nvPr/>
        </p:nvSpPr>
        <p:spPr>
          <a:xfrm>
            <a:off x="4572000" y="5754756"/>
            <a:ext cx="3194525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2000" b="1">
                <a:latin typeface="Century Gothic" panose="020B0502020202020204" pitchFamily="34" charset="0"/>
              </a:rPr>
              <a:t>SI TIENE DUDAS, ¡PREGUNTE!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901E2C-6DD6-CE41-86EC-5FC67D2E55B3}"/>
              </a:ext>
            </a:extLst>
          </p:cNvPr>
          <p:cNvSpPr/>
          <p:nvPr/>
        </p:nvSpPr>
        <p:spPr>
          <a:xfrm>
            <a:off x="7766525" y="5754756"/>
            <a:ext cx="1009727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5F88CA-CFA6-EE43-A8E7-6E8665C9CDF3}"/>
              </a:ext>
            </a:extLst>
          </p:cNvPr>
          <p:cNvSpPr/>
          <p:nvPr/>
        </p:nvSpPr>
        <p:spPr>
          <a:xfrm>
            <a:off x="3139115" y="5754756"/>
            <a:ext cx="831566" cy="596347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200" dirty="0">
                <a:latin typeface="Century Gothic" panose="020B0502020202020204" pitchFamily="34" charset="0"/>
              </a:rPr>
              <a:t>EDICIÓN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BFECF2-3844-2749-8DCB-ABB2106FEFC6}"/>
              </a:ext>
            </a:extLst>
          </p:cNvPr>
          <p:cNvSpPr/>
          <p:nvPr/>
        </p:nvSpPr>
        <p:spPr>
          <a:xfrm>
            <a:off x="3928916" y="5754756"/>
            <a:ext cx="623206" cy="596347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206979B-45E7-9349-84F2-485AADAEA82F}"/>
              </a:ext>
            </a:extLst>
          </p:cNvPr>
          <p:cNvSpPr/>
          <p:nvPr/>
        </p:nvSpPr>
        <p:spPr>
          <a:xfrm>
            <a:off x="4788024" y="1263691"/>
            <a:ext cx="3744416" cy="3240360"/>
          </a:xfrm>
          <a:prstGeom prst="roundRect">
            <a:avLst>
              <a:gd name="adj" fmla="val 13293"/>
            </a:avLst>
          </a:prstGeom>
          <a:gradFill>
            <a:gsLst>
              <a:gs pos="32000">
                <a:srgbClr val="EAEEF3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3200" b="1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Reemplace esta forma con un gráfico o imagen adecuados.</a:t>
            </a:r>
          </a:p>
        </p:txBody>
      </p:sp>
    </p:spTree>
    <p:extLst>
      <p:ext uri="{BB962C8B-B14F-4D97-AF65-F5344CB8AC3E}">
        <p14:creationId xmlns:p14="http://schemas.microsoft.com/office/powerpoint/2010/main" val="336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590844" y="1645014"/>
          <a:ext cx="7670410" cy="185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041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185126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171450" marR="54769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iles-Johnston-Image-SOP-Standard-Operating-Procedures-Template_PowerPoint" id="{9849B731-AFCF-304A-A88B-3E3EFF74ECC7}" vid="{052BC3DA-517B-DB45-8129-1938A3B582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IC-Giles-Johnston-Image-SOP-Standard-Operating-Procedures-Template_PowerPoint</Template>
  <TotalTime>45</TotalTime>
  <Words>766</Words>
  <Application>Microsoft Macintosh PowerPoint</Application>
  <PresentationFormat>Letter Paper (8.5x11 in)</PresentationFormat>
  <Paragraphs>103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8</cp:revision>
  <dcterms:created xsi:type="dcterms:W3CDTF">2019-06-07T21:25:17Z</dcterms:created>
  <dcterms:modified xsi:type="dcterms:W3CDTF">2024-08-13T20:45:23Z</dcterms:modified>
</cp:coreProperties>
</file>