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63" r:id="rId2"/>
    <p:sldId id="364" r:id="rId3"/>
    <p:sldId id="368" r:id="rId4"/>
    <p:sldId id="369" r:id="rId5"/>
    <p:sldId id="370" r:id="rId6"/>
    <p:sldId id="371" r:id="rId7"/>
    <p:sldId id="372" r:id="rId8"/>
    <p:sldId id="373" r:id="rId9"/>
    <p:sldId id="374" r:id="rId10"/>
    <p:sldId id="375" r:id="rId11"/>
    <p:sldId id="37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DFF0E7"/>
    <a:srgbClr val="D2EBF0"/>
    <a:srgbClr val="8CCECF"/>
    <a:srgbClr val="DAEFBB"/>
    <a:srgbClr val="BFEAED"/>
    <a:srgbClr val="C4E2F0"/>
    <a:srgbClr val="F1DCC5"/>
    <a:srgbClr val="F1C9C5"/>
    <a:srgbClr val="A1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62403-F412-4BB7-A2DC-5BE9E017526E}" v="54" dt="2024-09-06T17:36:31.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0" autoAdjust="0"/>
    <p:restoredTop sz="86447"/>
  </p:normalViewPr>
  <p:slideViewPr>
    <p:cSldViewPr snapToGrid="0" snapToObjects="1">
      <p:cViewPr varScale="1">
        <p:scale>
          <a:sx n="113" d="100"/>
          <a:sy n="113" d="100"/>
        </p:scale>
        <p:origin x="90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0062403-F412-4BB7-A2DC-5BE9E017526E}"/>
    <pc:docChg chg="undo custSel addSld delSld modSld sldOrd">
      <pc:chgData name="Bess Dunlevy" userId="dd4b9a8537dbe9d0" providerId="LiveId" clId="{10062403-F412-4BB7-A2DC-5BE9E017526E}" dt="2024-09-08T14:30:00.608" v="953" actId="478"/>
      <pc:docMkLst>
        <pc:docMk/>
      </pc:docMkLst>
      <pc:sldChg chg="addSp delSp modSp mod">
        <pc:chgData name="Bess Dunlevy" userId="dd4b9a8537dbe9d0" providerId="LiveId" clId="{10062403-F412-4BB7-A2DC-5BE9E017526E}" dt="2024-09-08T14:30:00.608" v="953" actId="478"/>
        <pc:sldMkLst>
          <pc:docMk/>
          <pc:sldMk cId="2010791182" sldId="363"/>
        </pc:sldMkLst>
        <pc:spChg chg="add mod ord">
          <ac:chgData name="Bess Dunlevy" userId="dd4b9a8537dbe9d0" providerId="LiveId" clId="{10062403-F412-4BB7-A2DC-5BE9E017526E}" dt="2024-09-06T16:50:35.503" v="35" actId="207"/>
          <ac:spMkLst>
            <pc:docMk/>
            <pc:sldMk cId="2010791182" sldId="363"/>
            <ac:spMk id="5" creationId="{8E412568-36BA-02F2-538A-EC4091D2D3FE}"/>
          </ac:spMkLst>
        </pc:spChg>
        <pc:spChg chg="add mod">
          <ac:chgData name="Bess Dunlevy" userId="dd4b9a8537dbe9d0" providerId="LiveId" clId="{10062403-F412-4BB7-A2DC-5BE9E017526E}" dt="2024-09-08T14:30:00.381" v="952" actId="1076"/>
          <ac:spMkLst>
            <pc:docMk/>
            <pc:sldMk cId="2010791182" sldId="363"/>
            <ac:spMk id="6" creationId="{943BAE54-1A6B-7669-EC06-45731D734291}"/>
          </ac:spMkLst>
        </pc:spChg>
        <pc:spChg chg="add mod">
          <ac:chgData name="Bess Dunlevy" userId="dd4b9a8537dbe9d0" providerId="LiveId" clId="{10062403-F412-4BB7-A2DC-5BE9E017526E}" dt="2024-09-08T14:30:00.381" v="952" actId="1076"/>
          <ac:spMkLst>
            <pc:docMk/>
            <pc:sldMk cId="2010791182" sldId="363"/>
            <ac:spMk id="7" creationId="{06944AFB-D95A-A9E7-FE2F-1DB3B312EA74}"/>
          </ac:spMkLst>
        </pc:spChg>
        <pc:spChg chg="mod">
          <ac:chgData name="Bess Dunlevy" userId="dd4b9a8537dbe9d0" providerId="LiveId" clId="{10062403-F412-4BB7-A2DC-5BE9E017526E}" dt="2024-09-08T14:30:00.197" v="951" actId="207"/>
          <ac:spMkLst>
            <pc:docMk/>
            <pc:sldMk cId="2010791182" sldId="363"/>
            <ac:spMk id="8" creationId="{2809F379-14D2-6F53-AF8E-9D24FAE0AED5}"/>
          </ac:spMkLst>
        </pc:spChg>
        <pc:spChg chg="add mod">
          <ac:chgData name="Bess Dunlevy" userId="dd4b9a8537dbe9d0" providerId="LiveId" clId="{10062403-F412-4BB7-A2DC-5BE9E017526E}" dt="2024-09-08T14:30:00.381" v="952" actId="1076"/>
          <ac:spMkLst>
            <pc:docMk/>
            <pc:sldMk cId="2010791182" sldId="363"/>
            <ac:spMk id="10" creationId="{D191E5CE-6350-A69A-35CF-58D5F9E3F658}"/>
          </ac:spMkLst>
        </pc:spChg>
        <pc:picChg chg="add mod ord modCrop">
          <ac:chgData name="Bess Dunlevy" userId="dd4b9a8537dbe9d0" providerId="LiveId" clId="{10062403-F412-4BB7-A2DC-5BE9E017526E}" dt="2024-09-08T14:30:00.381" v="952" actId="1076"/>
          <ac:picMkLst>
            <pc:docMk/>
            <pc:sldMk cId="2010791182" sldId="363"/>
            <ac:picMk id="3" creationId="{35CCED32-C428-18B2-441F-3D1B6DA90DC4}"/>
          </ac:picMkLst>
        </pc:picChg>
        <pc:picChg chg="add mod">
          <ac:chgData name="Bess Dunlevy" userId="dd4b9a8537dbe9d0" providerId="LiveId" clId="{10062403-F412-4BB7-A2DC-5BE9E017526E}" dt="2024-09-06T16:49:15.120" v="30"/>
          <ac:picMkLst>
            <pc:docMk/>
            <pc:sldMk cId="2010791182" sldId="363"/>
            <ac:picMk id="4" creationId="{0A703E03-79D0-BD77-78F7-9F8655B9D0FB}"/>
          </ac:picMkLst>
        </pc:picChg>
        <pc:picChg chg="add del">
          <ac:chgData name="Bess Dunlevy" userId="dd4b9a8537dbe9d0" providerId="LiveId" clId="{10062403-F412-4BB7-A2DC-5BE9E017526E}" dt="2024-09-08T14:30:00.608" v="953" actId="478"/>
          <ac:picMkLst>
            <pc:docMk/>
            <pc:sldMk cId="2010791182" sldId="363"/>
            <ac:picMk id="9" creationId="{16BCC30B-76FD-AAF7-2EDE-3A53C6542D6B}"/>
          </ac:picMkLst>
        </pc:picChg>
      </pc:sldChg>
      <pc:sldChg chg="addSp delSp modSp mod">
        <pc:chgData name="Bess Dunlevy" userId="dd4b9a8537dbe9d0" providerId="LiveId" clId="{10062403-F412-4BB7-A2DC-5BE9E017526E}" dt="2024-09-06T17:03:25.348" v="260" actId="1076"/>
        <pc:sldMkLst>
          <pc:docMk/>
          <pc:sldMk cId="97138929" sldId="364"/>
        </pc:sldMkLst>
        <pc:spChg chg="add mod">
          <ac:chgData name="Bess Dunlevy" userId="dd4b9a8537dbe9d0" providerId="LiveId" clId="{10062403-F412-4BB7-A2DC-5BE9E017526E}" dt="2024-09-06T17:00:28.647" v="225" actId="14100"/>
          <ac:spMkLst>
            <pc:docMk/>
            <pc:sldMk cId="97138929" sldId="364"/>
            <ac:spMk id="2" creationId="{01C74540-37BE-92B3-841C-F16EE0B10639}"/>
          </ac:spMkLst>
        </pc:spChg>
        <pc:spChg chg="add del mod">
          <ac:chgData name="Bess Dunlevy" userId="dd4b9a8537dbe9d0" providerId="LiveId" clId="{10062403-F412-4BB7-A2DC-5BE9E017526E}" dt="2024-09-06T16:58:31.056" v="172" actId="478"/>
          <ac:spMkLst>
            <pc:docMk/>
            <pc:sldMk cId="97138929" sldId="364"/>
            <ac:spMk id="8" creationId="{F32159F5-7C61-E430-4E53-44DA8B50B7E5}"/>
          </ac:spMkLst>
        </pc:spChg>
        <pc:spChg chg="add del mod">
          <ac:chgData name="Bess Dunlevy" userId="dd4b9a8537dbe9d0" providerId="LiveId" clId="{10062403-F412-4BB7-A2DC-5BE9E017526E}" dt="2024-09-06T16:58:31.056" v="172" actId="478"/>
          <ac:spMkLst>
            <pc:docMk/>
            <pc:sldMk cId="97138929" sldId="364"/>
            <ac:spMk id="9" creationId="{A9513009-D797-C6B8-045B-0AECD2386E0D}"/>
          </ac:spMkLst>
        </pc:spChg>
        <pc:spChg chg="del">
          <ac:chgData name="Bess Dunlevy" userId="dd4b9a8537dbe9d0" providerId="LiveId" clId="{10062403-F412-4BB7-A2DC-5BE9E017526E}" dt="2024-09-06T16:52:37.278" v="96" actId="478"/>
          <ac:spMkLst>
            <pc:docMk/>
            <pc:sldMk cId="97138929" sldId="364"/>
            <ac:spMk id="22" creationId="{B8629A55-631E-4461-D900-37F513208124}"/>
          </ac:spMkLst>
        </pc:spChg>
        <pc:spChg chg="del">
          <ac:chgData name="Bess Dunlevy" userId="dd4b9a8537dbe9d0" providerId="LiveId" clId="{10062403-F412-4BB7-A2DC-5BE9E017526E}" dt="2024-09-06T16:52:40.284" v="100" actId="478"/>
          <ac:spMkLst>
            <pc:docMk/>
            <pc:sldMk cId="97138929" sldId="364"/>
            <ac:spMk id="23" creationId="{5C52988D-9AB7-43B4-DA47-37CDD96FC4E9}"/>
          </ac:spMkLst>
        </pc:spChg>
        <pc:spChg chg="del">
          <ac:chgData name="Bess Dunlevy" userId="dd4b9a8537dbe9d0" providerId="LiveId" clId="{10062403-F412-4BB7-A2DC-5BE9E017526E}" dt="2024-09-06T16:52:39.588" v="99" actId="478"/>
          <ac:spMkLst>
            <pc:docMk/>
            <pc:sldMk cId="97138929" sldId="364"/>
            <ac:spMk id="24" creationId="{841656FF-B1A8-81A5-2C63-D819ADF9F18A}"/>
          </ac:spMkLst>
        </pc:spChg>
        <pc:spChg chg="del">
          <ac:chgData name="Bess Dunlevy" userId="dd4b9a8537dbe9d0" providerId="LiveId" clId="{10062403-F412-4BB7-A2DC-5BE9E017526E}" dt="2024-09-06T16:52:38.986" v="98" actId="478"/>
          <ac:spMkLst>
            <pc:docMk/>
            <pc:sldMk cId="97138929" sldId="364"/>
            <ac:spMk id="25" creationId="{E77FCAAD-FDEF-0517-63FD-D52F4E568092}"/>
          </ac:spMkLst>
        </pc:spChg>
        <pc:spChg chg="del">
          <ac:chgData name="Bess Dunlevy" userId="dd4b9a8537dbe9d0" providerId="LiveId" clId="{10062403-F412-4BB7-A2DC-5BE9E017526E}" dt="2024-09-06T16:52:40.947" v="101" actId="478"/>
          <ac:spMkLst>
            <pc:docMk/>
            <pc:sldMk cId="97138929" sldId="364"/>
            <ac:spMk id="26" creationId="{23ED19AE-058F-FAFC-03E5-026360D28A76}"/>
          </ac:spMkLst>
        </pc:spChg>
        <pc:spChg chg="del">
          <ac:chgData name="Bess Dunlevy" userId="dd4b9a8537dbe9d0" providerId="LiveId" clId="{10062403-F412-4BB7-A2DC-5BE9E017526E}" dt="2024-09-06T16:52:41.716" v="102" actId="478"/>
          <ac:spMkLst>
            <pc:docMk/>
            <pc:sldMk cId="97138929" sldId="364"/>
            <ac:spMk id="27" creationId="{21190C24-D0C3-F446-911C-8BAC7C8E4E64}"/>
          </ac:spMkLst>
        </pc:spChg>
        <pc:spChg chg="del mod">
          <ac:chgData name="Bess Dunlevy" userId="dd4b9a8537dbe9d0" providerId="LiveId" clId="{10062403-F412-4BB7-A2DC-5BE9E017526E}" dt="2024-09-06T16:52:42.603" v="104" actId="478"/>
          <ac:spMkLst>
            <pc:docMk/>
            <pc:sldMk cId="97138929" sldId="364"/>
            <ac:spMk id="28" creationId="{1162D4B7-E492-0895-2BDF-7E10BF718756}"/>
          </ac:spMkLst>
        </pc:spChg>
        <pc:spChg chg="del">
          <ac:chgData name="Bess Dunlevy" userId="dd4b9a8537dbe9d0" providerId="LiveId" clId="{10062403-F412-4BB7-A2DC-5BE9E017526E}" dt="2024-09-06T16:52:43.227" v="105" actId="478"/>
          <ac:spMkLst>
            <pc:docMk/>
            <pc:sldMk cId="97138929" sldId="364"/>
            <ac:spMk id="29" creationId="{69396BBA-F418-86E8-406E-FB6066C6ED7C}"/>
          </ac:spMkLst>
        </pc:spChg>
        <pc:spChg chg="del">
          <ac:chgData name="Bess Dunlevy" userId="dd4b9a8537dbe9d0" providerId="LiveId" clId="{10062403-F412-4BB7-A2DC-5BE9E017526E}" dt="2024-09-06T16:52:43.836" v="106" actId="478"/>
          <ac:spMkLst>
            <pc:docMk/>
            <pc:sldMk cId="97138929" sldId="364"/>
            <ac:spMk id="30" creationId="{D03D9415-1574-F999-BC29-3888285AC08A}"/>
          </ac:spMkLst>
        </pc:spChg>
        <pc:spChg chg="del">
          <ac:chgData name="Bess Dunlevy" userId="dd4b9a8537dbe9d0" providerId="LiveId" clId="{10062403-F412-4BB7-A2DC-5BE9E017526E}" dt="2024-09-06T16:52:38.363" v="97" actId="478"/>
          <ac:spMkLst>
            <pc:docMk/>
            <pc:sldMk cId="97138929" sldId="364"/>
            <ac:spMk id="31" creationId="{292A975E-F8F4-0A7C-0017-037C6B6B161B}"/>
          </ac:spMkLst>
        </pc:spChg>
        <pc:spChg chg="del mod">
          <ac:chgData name="Bess Dunlevy" userId="dd4b9a8537dbe9d0" providerId="LiveId" clId="{10062403-F412-4BB7-A2DC-5BE9E017526E}" dt="2024-09-06T16:54:08.124" v="112" actId="478"/>
          <ac:spMkLst>
            <pc:docMk/>
            <pc:sldMk cId="97138929" sldId="364"/>
            <ac:spMk id="32" creationId="{B1FBB402-94B1-1F59-9BA1-9C64F5CDBDCB}"/>
          </ac:spMkLst>
        </pc:spChg>
        <pc:grpChg chg="add mod">
          <ac:chgData name="Bess Dunlevy" userId="dd4b9a8537dbe9d0" providerId="LiveId" clId="{10062403-F412-4BB7-A2DC-5BE9E017526E}" dt="2024-09-06T17:00:44.282" v="227" actId="1076"/>
          <ac:grpSpMkLst>
            <pc:docMk/>
            <pc:sldMk cId="97138929" sldId="364"/>
            <ac:grpSpMk id="7" creationId="{1E21FB7B-881F-3C4C-FC2C-CCB0C9AD2A80}"/>
          </ac:grpSpMkLst>
        </pc:grpChg>
        <pc:picChg chg="mod modCrop">
          <ac:chgData name="Bess Dunlevy" userId="dd4b9a8537dbe9d0" providerId="LiveId" clId="{10062403-F412-4BB7-A2DC-5BE9E017526E}" dt="2024-09-06T16:56:51.977" v="160" actId="1076"/>
          <ac:picMkLst>
            <pc:docMk/>
            <pc:sldMk cId="97138929" sldId="364"/>
            <ac:picMk id="4" creationId="{CCD85820-B2A6-9FB9-FDA7-7FA875D81479}"/>
          </ac:picMkLst>
        </pc:picChg>
        <pc:picChg chg="add mod">
          <ac:chgData name="Bess Dunlevy" userId="dd4b9a8537dbe9d0" providerId="LiveId" clId="{10062403-F412-4BB7-A2DC-5BE9E017526E}" dt="2024-09-06T16:57:17.299" v="162" actId="164"/>
          <ac:picMkLst>
            <pc:docMk/>
            <pc:sldMk cId="97138929" sldId="364"/>
            <ac:picMk id="5" creationId="{031D72F3-6667-D7CB-2C15-DF0F844F9229}"/>
          </ac:picMkLst>
        </pc:picChg>
        <pc:picChg chg="mod">
          <ac:chgData name="Bess Dunlevy" userId="dd4b9a8537dbe9d0" providerId="LiveId" clId="{10062403-F412-4BB7-A2DC-5BE9E017526E}" dt="2024-09-06T16:56:58.529" v="161" actId="1076"/>
          <ac:picMkLst>
            <pc:docMk/>
            <pc:sldMk cId="97138929" sldId="364"/>
            <ac:picMk id="6" creationId="{F23A0387-908B-BB96-E856-7DBF54E0CE2C}"/>
          </ac:picMkLst>
        </pc:picChg>
        <pc:picChg chg="add del mod ord">
          <ac:chgData name="Bess Dunlevy" userId="dd4b9a8537dbe9d0" providerId="LiveId" clId="{10062403-F412-4BB7-A2DC-5BE9E017526E}" dt="2024-09-06T17:00:04.649" v="221" actId="478"/>
          <ac:picMkLst>
            <pc:docMk/>
            <pc:sldMk cId="97138929" sldId="364"/>
            <ac:picMk id="11" creationId="{325047E7-4015-75B6-B1C7-21C27FB2EFFB}"/>
          </ac:picMkLst>
        </pc:picChg>
        <pc:picChg chg="add mod">
          <ac:chgData name="Bess Dunlevy" userId="dd4b9a8537dbe9d0" providerId="LiveId" clId="{10062403-F412-4BB7-A2DC-5BE9E017526E}" dt="2024-09-06T17:02:47.704" v="245" actId="1076"/>
          <ac:picMkLst>
            <pc:docMk/>
            <pc:sldMk cId="97138929" sldId="364"/>
            <ac:picMk id="20" creationId="{D83A6634-509D-4F41-E8E5-F9F9151382E4}"/>
          </ac:picMkLst>
        </pc:picChg>
        <pc:picChg chg="add mod">
          <ac:chgData name="Bess Dunlevy" userId="dd4b9a8537dbe9d0" providerId="LiveId" clId="{10062403-F412-4BB7-A2DC-5BE9E017526E}" dt="2024-09-06T17:03:25.348" v="260" actId="1076"/>
          <ac:picMkLst>
            <pc:docMk/>
            <pc:sldMk cId="97138929" sldId="364"/>
            <ac:picMk id="21" creationId="{5F5E15B8-C4C9-3F25-ED3C-4028658A8A4F}"/>
          </ac:picMkLst>
        </pc:picChg>
        <pc:picChg chg="add mod">
          <ac:chgData name="Bess Dunlevy" userId="dd4b9a8537dbe9d0" providerId="LiveId" clId="{10062403-F412-4BB7-A2DC-5BE9E017526E}" dt="2024-09-06T17:03:17.450" v="259" actId="1076"/>
          <ac:picMkLst>
            <pc:docMk/>
            <pc:sldMk cId="97138929" sldId="364"/>
            <ac:picMk id="33" creationId="{EDF226AF-A071-1C43-6C3D-D042BA4CA7D4}"/>
          </ac:picMkLst>
        </pc:picChg>
        <pc:cxnChg chg="add mod">
          <ac:chgData name="Bess Dunlevy" userId="dd4b9a8537dbe9d0" providerId="LiveId" clId="{10062403-F412-4BB7-A2DC-5BE9E017526E}" dt="2024-09-06T17:01:45.968" v="239" actId="14100"/>
          <ac:cxnSpMkLst>
            <pc:docMk/>
            <pc:sldMk cId="97138929" sldId="364"/>
            <ac:cxnSpMk id="13" creationId="{EC83385E-2A40-8405-5C69-D8B15FCF8415}"/>
          </ac:cxnSpMkLst>
        </pc:cxnChg>
      </pc:sldChg>
      <pc:sldChg chg="delSp modSp del mod">
        <pc:chgData name="Bess Dunlevy" userId="dd4b9a8537dbe9d0" providerId="LiveId" clId="{10062403-F412-4BB7-A2DC-5BE9E017526E}" dt="2024-09-06T17:37:22.105" v="935" actId="47"/>
        <pc:sldMkLst>
          <pc:docMk/>
          <pc:sldMk cId="2678792318" sldId="365"/>
        </pc:sldMkLst>
        <pc:spChg chg="del">
          <ac:chgData name="Bess Dunlevy" userId="dd4b9a8537dbe9d0" providerId="LiveId" clId="{10062403-F412-4BB7-A2DC-5BE9E017526E}" dt="2024-09-06T17:25:29.657" v="665" actId="478"/>
          <ac:spMkLst>
            <pc:docMk/>
            <pc:sldMk cId="2678792318" sldId="365"/>
            <ac:spMk id="22" creationId="{B8629A55-631E-4461-D900-37F513208124}"/>
          </ac:spMkLst>
        </pc:spChg>
        <pc:spChg chg="del">
          <ac:chgData name="Bess Dunlevy" userId="dd4b9a8537dbe9d0" providerId="LiveId" clId="{10062403-F412-4BB7-A2DC-5BE9E017526E}" dt="2024-09-06T17:25:31.318" v="667" actId="478"/>
          <ac:spMkLst>
            <pc:docMk/>
            <pc:sldMk cId="2678792318" sldId="365"/>
            <ac:spMk id="23" creationId="{5C52988D-9AB7-43B4-DA47-37CDD96FC4E9}"/>
          </ac:spMkLst>
        </pc:spChg>
        <pc:spChg chg="del">
          <ac:chgData name="Bess Dunlevy" userId="dd4b9a8537dbe9d0" providerId="LiveId" clId="{10062403-F412-4BB7-A2DC-5BE9E017526E}" dt="2024-09-06T17:25:32.038" v="668" actId="478"/>
          <ac:spMkLst>
            <pc:docMk/>
            <pc:sldMk cId="2678792318" sldId="365"/>
            <ac:spMk id="24" creationId="{841656FF-B1A8-81A5-2C63-D819ADF9F18A}"/>
          </ac:spMkLst>
        </pc:spChg>
        <pc:spChg chg="del">
          <ac:chgData name="Bess Dunlevy" userId="dd4b9a8537dbe9d0" providerId="LiveId" clId="{10062403-F412-4BB7-A2DC-5BE9E017526E}" dt="2024-09-06T17:25:32.921" v="669" actId="478"/>
          <ac:spMkLst>
            <pc:docMk/>
            <pc:sldMk cId="2678792318" sldId="365"/>
            <ac:spMk id="25" creationId="{E77FCAAD-FDEF-0517-63FD-D52F4E568092}"/>
          </ac:spMkLst>
        </pc:spChg>
        <pc:spChg chg="del">
          <ac:chgData name="Bess Dunlevy" userId="dd4b9a8537dbe9d0" providerId="LiveId" clId="{10062403-F412-4BB7-A2DC-5BE9E017526E}" dt="2024-09-06T17:25:30.657" v="666" actId="478"/>
          <ac:spMkLst>
            <pc:docMk/>
            <pc:sldMk cId="2678792318" sldId="365"/>
            <ac:spMk id="26" creationId="{23ED19AE-058F-FAFC-03E5-026360D28A76}"/>
          </ac:spMkLst>
        </pc:spChg>
        <pc:spChg chg="del">
          <ac:chgData name="Bess Dunlevy" userId="dd4b9a8537dbe9d0" providerId="LiveId" clId="{10062403-F412-4BB7-A2DC-5BE9E017526E}" dt="2024-09-06T17:25:36.592" v="675" actId="478"/>
          <ac:spMkLst>
            <pc:docMk/>
            <pc:sldMk cId="2678792318" sldId="365"/>
            <ac:spMk id="27" creationId="{21190C24-D0C3-F446-911C-8BAC7C8E4E64}"/>
          </ac:spMkLst>
        </pc:spChg>
        <pc:spChg chg="del">
          <ac:chgData name="Bess Dunlevy" userId="dd4b9a8537dbe9d0" providerId="LiveId" clId="{10062403-F412-4BB7-A2DC-5BE9E017526E}" dt="2024-09-06T17:25:35.247" v="674" actId="478"/>
          <ac:spMkLst>
            <pc:docMk/>
            <pc:sldMk cId="2678792318" sldId="365"/>
            <ac:spMk id="28" creationId="{1162D4B7-E492-0895-2BDF-7E10BF718756}"/>
          </ac:spMkLst>
        </pc:spChg>
        <pc:spChg chg="del">
          <ac:chgData name="Bess Dunlevy" userId="dd4b9a8537dbe9d0" providerId="LiveId" clId="{10062403-F412-4BB7-A2DC-5BE9E017526E}" dt="2024-09-06T17:25:34.689" v="673" actId="478"/>
          <ac:spMkLst>
            <pc:docMk/>
            <pc:sldMk cId="2678792318" sldId="365"/>
            <ac:spMk id="29" creationId="{69396BBA-F418-86E8-406E-FB6066C6ED7C}"/>
          </ac:spMkLst>
        </pc:spChg>
        <pc:spChg chg="del mod">
          <ac:chgData name="Bess Dunlevy" userId="dd4b9a8537dbe9d0" providerId="LiveId" clId="{10062403-F412-4BB7-A2DC-5BE9E017526E}" dt="2024-09-06T17:25:34.134" v="672" actId="478"/>
          <ac:spMkLst>
            <pc:docMk/>
            <pc:sldMk cId="2678792318" sldId="365"/>
            <ac:spMk id="30" creationId="{D03D9415-1574-F999-BC29-3888285AC08A}"/>
          </ac:spMkLst>
        </pc:spChg>
        <pc:spChg chg="del">
          <ac:chgData name="Bess Dunlevy" userId="dd4b9a8537dbe9d0" providerId="LiveId" clId="{10062403-F412-4BB7-A2DC-5BE9E017526E}" dt="2024-09-06T17:25:33.608" v="670" actId="478"/>
          <ac:spMkLst>
            <pc:docMk/>
            <pc:sldMk cId="2678792318" sldId="365"/>
            <ac:spMk id="31" creationId="{292A975E-F8F4-0A7C-0017-037C6B6B161B}"/>
          </ac:spMkLst>
        </pc:spChg>
        <pc:picChg chg="mod modCrop">
          <ac:chgData name="Bess Dunlevy" userId="dd4b9a8537dbe9d0" providerId="LiveId" clId="{10062403-F412-4BB7-A2DC-5BE9E017526E}" dt="2024-09-06T17:25:44.585" v="677" actId="732"/>
          <ac:picMkLst>
            <pc:docMk/>
            <pc:sldMk cId="2678792318" sldId="365"/>
            <ac:picMk id="4" creationId="{CCD85820-B2A6-9FB9-FDA7-7FA875D81479}"/>
          </ac:picMkLst>
        </pc:picChg>
        <pc:picChg chg="mod">
          <ac:chgData name="Bess Dunlevy" userId="dd4b9a8537dbe9d0" providerId="LiveId" clId="{10062403-F412-4BB7-A2DC-5BE9E017526E}" dt="2024-09-06T17:26:23.595" v="688" actId="207"/>
          <ac:picMkLst>
            <pc:docMk/>
            <pc:sldMk cId="2678792318" sldId="365"/>
            <ac:picMk id="7" creationId="{469E97C0-842B-108D-8E5F-9BEF457217E8}"/>
          </ac:picMkLst>
        </pc:picChg>
      </pc:sldChg>
      <pc:sldChg chg="del">
        <pc:chgData name="Bess Dunlevy" userId="dd4b9a8537dbe9d0" providerId="LiveId" clId="{10062403-F412-4BB7-A2DC-5BE9E017526E}" dt="2024-09-06T17:37:22.105" v="935" actId="47"/>
        <pc:sldMkLst>
          <pc:docMk/>
          <pc:sldMk cId="1673044379" sldId="366"/>
        </pc:sldMkLst>
      </pc:sldChg>
      <pc:sldChg chg="delSp modSp del mod">
        <pc:chgData name="Bess Dunlevy" userId="dd4b9a8537dbe9d0" providerId="LiveId" clId="{10062403-F412-4BB7-A2DC-5BE9E017526E}" dt="2024-09-06T17:37:22.105" v="935" actId="47"/>
        <pc:sldMkLst>
          <pc:docMk/>
          <pc:sldMk cId="4280012263" sldId="367"/>
        </pc:sldMkLst>
        <pc:picChg chg="del">
          <ac:chgData name="Bess Dunlevy" userId="dd4b9a8537dbe9d0" providerId="LiveId" clId="{10062403-F412-4BB7-A2DC-5BE9E017526E}" dt="2024-09-06T17:35:04.748" v="846" actId="478"/>
          <ac:picMkLst>
            <pc:docMk/>
            <pc:sldMk cId="4280012263" sldId="367"/>
            <ac:picMk id="4" creationId="{CCD85820-B2A6-9FB9-FDA7-7FA875D81479}"/>
          </ac:picMkLst>
        </pc:picChg>
        <pc:picChg chg="mod">
          <ac:chgData name="Bess Dunlevy" userId="dd4b9a8537dbe9d0" providerId="LiveId" clId="{10062403-F412-4BB7-A2DC-5BE9E017526E}" dt="2024-09-06T17:35:09.387" v="847" actId="207"/>
          <ac:picMkLst>
            <pc:docMk/>
            <pc:sldMk cId="4280012263" sldId="367"/>
            <ac:picMk id="5" creationId="{A12DDB58-1EA5-9B18-0C18-419F6F1FB989}"/>
          </ac:picMkLst>
        </pc:picChg>
      </pc:sldChg>
      <pc:sldChg chg="addSp delSp modSp add mod">
        <pc:chgData name="Bess Dunlevy" userId="dd4b9a8537dbe9d0" providerId="LiveId" clId="{10062403-F412-4BB7-A2DC-5BE9E017526E}" dt="2024-09-06T17:19:24.667" v="494" actId="1035"/>
        <pc:sldMkLst>
          <pc:docMk/>
          <pc:sldMk cId="2569117615" sldId="368"/>
        </pc:sldMkLst>
        <pc:spChg chg="add mod ord">
          <ac:chgData name="Bess Dunlevy" userId="dd4b9a8537dbe9d0" providerId="LiveId" clId="{10062403-F412-4BB7-A2DC-5BE9E017526E}" dt="2024-09-06T17:09:56.336" v="344" actId="14861"/>
          <ac:spMkLst>
            <pc:docMk/>
            <pc:sldMk cId="2569117615" sldId="368"/>
            <ac:spMk id="3" creationId="{83A8828E-FF60-A4CB-3703-4E3FE83A42EF}"/>
          </ac:spMkLst>
        </pc:spChg>
        <pc:spChg chg="add mod">
          <ac:chgData name="Bess Dunlevy" userId="dd4b9a8537dbe9d0" providerId="LiveId" clId="{10062403-F412-4BB7-A2DC-5BE9E017526E}" dt="2024-09-06T17:09:56.336" v="344" actId="14861"/>
          <ac:spMkLst>
            <pc:docMk/>
            <pc:sldMk cId="2569117615" sldId="368"/>
            <ac:spMk id="8" creationId="{B6A85971-3053-0781-838B-B3916EDE068F}"/>
          </ac:spMkLst>
        </pc:spChg>
        <pc:spChg chg="add mod">
          <ac:chgData name="Bess Dunlevy" userId="dd4b9a8537dbe9d0" providerId="LiveId" clId="{10062403-F412-4BB7-A2DC-5BE9E017526E}" dt="2024-09-06T17:08:43.256" v="338" actId="1076"/>
          <ac:spMkLst>
            <pc:docMk/>
            <pc:sldMk cId="2569117615" sldId="368"/>
            <ac:spMk id="9" creationId="{56A80BEC-9FA3-F319-A7A1-FC0EA94D2F71}"/>
          </ac:spMkLst>
        </pc:spChg>
        <pc:spChg chg="add del mod">
          <ac:chgData name="Bess Dunlevy" userId="dd4b9a8537dbe9d0" providerId="LiveId" clId="{10062403-F412-4BB7-A2DC-5BE9E017526E}" dt="2024-09-06T17:07:24.433" v="319" actId="478"/>
          <ac:spMkLst>
            <pc:docMk/>
            <pc:sldMk cId="2569117615" sldId="368"/>
            <ac:spMk id="12" creationId="{BC59DB76-A4B9-BBA9-BAA5-013CB3F8F689}"/>
          </ac:spMkLst>
        </pc:spChg>
        <pc:spChg chg="add mod">
          <ac:chgData name="Bess Dunlevy" userId="dd4b9a8537dbe9d0" providerId="LiveId" clId="{10062403-F412-4BB7-A2DC-5BE9E017526E}" dt="2024-09-06T17:19:21.241" v="485" actId="14100"/>
          <ac:spMkLst>
            <pc:docMk/>
            <pc:sldMk cId="2569117615" sldId="368"/>
            <ac:spMk id="16" creationId="{232E3199-A701-8A14-EADC-7BA5CE7AC131}"/>
          </ac:spMkLst>
        </pc:spChg>
        <pc:spChg chg="add mod">
          <ac:chgData name="Bess Dunlevy" userId="dd4b9a8537dbe9d0" providerId="LiveId" clId="{10062403-F412-4BB7-A2DC-5BE9E017526E}" dt="2024-09-06T17:13:54.193" v="403" actId="20577"/>
          <ac:spMkLst>
            <pc:docMk/>
            <pc:sldMk cId="2569117615" sldId="368"/>
            <ac:spMk id="17" creationId="{098FC102-F478-FF3F-9766-63D5E505B280}"/>
          </ac:spMkLst>
        </pc:spChg>
        <pc:spChg chg="add del mod">
          <ac:chgData name="Bess Dunlevy" userId="dd4b9a8537dbe9d0" providerId="LiveId" clId="{10062403-F412-4BB7-A2DC-5BE9E017526E}" dt="2024-09-06T17:19:24.667" v="494" actId="1035"/>
          <ac:spMkLst>
            <pc:docMk/>
            <pc:sldMk cId="2569117615" sldId="368"/>
            <ac:spMk id="27" creationId="{82158834-9508-3205-4CA1-A35CB9A25B3B}"/>
          </ac:spMkLst>
        </pc:spChg>
        <pc:spChg chg="add mod">
          <ac:chgData name="Bess Dunlevy" userId="dd4b9a8537dbe9d0" providerId="LiveId" clId="{10062403-F412-4BB7-A2DC-5BE9E017526E}" dt="2024-09-06T17:15:20.252" v="416" actId="14100"/>
          <ac:spMkLst>
            <pc:docMk/>
            <pc:sldMk cId="2569117615" sldId="368"/>
            <ac:spMk id="34" creationId="{177B5DD2-0BEE-7E65-BA57-CD6CEB3E36EF}"/>
          </ac:spMkLst>
        </pc:spChg>
        <pc:spChg chg="add mod">
          <ac:chgData name="Bess Dunlevy" userId="dd4b9a8537dbe9d0" providerId="LiveId" clId="{10062403-F412-4BB7-A2DC-5BE9E017526E}" dt="2024-09-06T17:15:20.252" v="416" actId="14100"/>
          <ac:spMkLst>
            <pc:docMk/>
            <pc:sldMk cId="2569117615" sldId="368"/>
            <ac:spMk id="35" creationId="{386FD97E-DCA2-42C6-92DC-0D6738919712}"/>
          </ac:spMkLst>
        </pc:spChg>
        <pc:spChg chg="add mod">
          <ac:chgData name="Bess Dunlevy" userId="dd4b9a8537dbe9d0" providerId="LiveId" clId="{10062403-F412-4BB7-A2DC-5BE9E017526E}" dt="2024-09-06T17:15:20.252" v="416" actId="14100"/>
          <ac:spMkLst>
            <pc:docMk/>
            <pc:sldMk cId="2569117615" sldId="368"/>
            <ac:spMk id="36" creationId="{867C7DEC-B032-4901-99CC-ACF84F43C553}"/>
          </ac:spMkLst>
        </pc:spChg>
        <pc:spChg chg="add mod">
          <ac:chgData name="Bess Dunlevy" userId="dd4b9a8537dbe9d0" providerId="LiveId" clId="{10062403-F412-4BB7-A2DC-5BE9E017526E}" dt="2024-09-06T17:15:20.252" v="416" actId="14100"/>
          <ac:spMkLst>
            <pc:docMk/>
            <pc:sldMk cId="2569117615" sldId="368"/>
            <ac:spMk id="37" creationId="{DA23D464-78E6-467E-876D-D174CE58629B}"/>
          </ac:spMkLst>
        </pc:spChg>
        <pc:spChg chg="add mod">
          <ac:chgData name="Bess Dunlevy" userId="dd4b9a8537dbe9d0" providerId="LiveId" clId="{10062403-F412-4BB7-A2DC-5BE9E017526E}" dt="2024-09-06T17:15:20.252" v="416" actId="14100"/>
          <ac:spMkLst>
            <pc:docMk/>
            <pc:sldMk cId="2569117615" sldId="368"/>
            <ac:spMk id="38" creationId="{FEE25431-D22C-47C6-BF67-0A068CA9267C}"/>
          </ac:spMkLst>
        </pc:spChg>
        <pc:spChg chg="add mod">
          <ac:chgData name="Bess Dunlevy" userId="dd4b9a8537dbe9d0" providerId="LiveId" clId="{10062403-F412-4BB7-A2DC-5BE9E017526E}" dt="2024-09-06T17:15:20.252" v="416" actId="14100"/>
          <ac:spMkLst>
            <pc:docMk/>
            <pc:sldMk cId="2569117615" sldId="368"/>
            <ac:spMk id="39" creationId="{C9959E5D-FC25-42C7-9C00-2A5BF99CE49F}"/>
          </ac:spMkLst>
        </pc:spChg>
        <pc:spChg chg="add mod">
          <ac:chgData name="Bess Dunlevy" userId="dd4b9a8537dbe9d0" providerId="LiveId" clId="{10062403-F412-4BB7-A2DC-5BE9E017526E}" dt="2024-09-06T17:15:20.252" v="416" actId="14100"/>
          <ac:spMkLst>
            <pc:docMk/>
            <pc:sldMk cId="2569117615" sldId="368"/>
            <ac:spMk id="40" creationId="{3B743995-3281-441D-9EA4-5EC61E760963}"/>
          </ac:spMkLst>
        </pc:spChg>
        <pc:spChg chg="add mod">
          <ac:chgData name="Bess Dunlevy" userId="dd4b9a8537dbe9d0" providerId="LiveId" clId="{10062403-F412-4BB7-A2DC-5BE9E017526E}" dt="2024-09-06T17:15:20.252" v="416" actId="14100"/>
          <ac:spMkLst>
            <pc:docMk/>
            <pc:sldMk cId="2569117615" sldId="368"/>
            <ac:spMk id="41" creationId="{9EB73BBB-930E-4015-81D7-FB6FF5647855}"/>
          </ac:spMkLst>
        </pc:spChg>
        <pc:spChg chg="add mod">
          <ac:chgData name="Bess Dunlevy" userId="dd4b9a8537dbe9d0" providerId="LiveId" clId="{10062403-F412-4BB7-A2DC-5BE9E017526E}" dt="2024-09-06T17:15:34.822" v="420" actId="1076"/>
          <ac:spMkLst>
            <pc:docMk/>
            <pc:sldMk cId="2569117615" sldId="368"/>
            <ac:spMk id="42" creationId="{E1B4665E-80B6-44C0-899E-726221374EE6}"/>
          </ac:spMkLst>
        </pc:spChg>
        <pc:spChg chg="add mod">
          <ac:chgData name="Bess Dunlevy" userId="dd4b9a8537dbe9d0" providerId="LiveId" clId="{10062403-F412-4BB7-A2DC-5BE9E017526E}" dt="2024-09-06T17:16:08.868" v="424" actId="1076"/>
          <ac:spMkLst>
            <pc:docMk/>
            <pc:sldMk cId="2569117615" sldId="368"/>
            <ac:spMk id="59" creationId="{00C6A3FB-207B-8C17-5A28-9F8F129E2442}"/>
          </ac:spMkLst>
        </pc:spChg>
        <pc:spChg chg="add mod">
          <ac:chgData name="Bess Dunlevy" userId="dd4b9a8537dbe9d0" providerId="LiveId" clId="{10062403-F412-4BB7-A2DC-5BE9E017526E}" dt="2024-09-06T17:16:08.868" v="424" actId="1076"/>
          <ac:spMkLst>
            <pc:docMk/>
            <pc:sldMk cId="2569117615" sldId="368"/>
            <ac:spMk id="60" creationId="{14C6AABC-0757-DA12-79B3-95354ABD83B4}"/>
          </ac:spMkLst>
        </pc:spChg>
        <pc:spChg chg="add mod">
          <ac:chgData name="Bess Dunlevy" userId="dd4b9a8537dbe9d0" providerId="LiveId" clId="{10062403-F412-4BB7-A2DC-5BE9E017526E}" dt="2024-09-06T17:16:08.868" v="424" actId="1076"/>
          <ac:spMkLst>
            <pc:docMk/>
            <pc:sldMk cId="2569117615" sldId="368"/>
            <ac:spMk id="61" creationId="{63655669-B261-6241-AF8F-84C71C36EBD2}"/>
          </ac:spMkLst>
        </pc:spChg>
        <pc:spChg chg="add mod">
          <ac:chgData name="Bess Dunlevy" userId="dd4b9a8537dbe9d0" providerId="LiveId" clId="{10062403-F412-4BB7-A2DC-5BE9E017526E}" dt="2024-09-06T17:16:08.868" v="424" actId="1076"/>
          <ac:spMkLst>
            <pc:docMk/>
            <pc:sldMk cId="2569117615" sldId="368"/>
            <ac:spMk id="62" creationId="{659B5A70-4FE3-0A02-1F3E-B5E107BA1D8F}"/>
          </ac:spMkLst>
        </pc:spChg>
        <pc:spChg chg="add mod">
          <ac:chgData name="Bess Dunlevy" userId="dd4b9a8537dbe9d0" providerId="LiveId" clId="{10062403-F412-4BB7-A2DC-5BE9E017526E}" dt="2024-09-06T17:16:08.868" v="424" actId="1076"/>
          <ac:spMkLst>
            <pc:docMk/>
            <pc:sldMk cId="2569117615" sldId="368"/>
            <ac:spMk id="63" creationId="{D05693CB-E316-76E2-C6E5-A1E2FE7BABFA}"/>
          </ac:spMkLst>
        </pc:spChg>
        <pc:spChg chg="add mod">
          <ac:chgData name="Bess Dunlevy" userId="dd4b9a8537dbe9d0" providerId="LiveId" clId="{10062403-F412-4BB7-A2DC-5BE9E017526E}" dt="2024-09-06T17:16:08.868" v="424" actId="1076"/>
          <ac:spMkLst>
            <pc:docMk/>
            <pc:sldMk cId="2569117615" sldId="368"/>
            <ac:spMk id="64" creationId="{E85BE5A6-EB11-C27A-CAD8-B4EEEA8E0A88}"/>
          </ac:spMkLst>
        </pc:spChg>
        <pc:spChg chg="add mod">
          <ac:chgData name="Bess Dunlevy" userId="dd4b9a8537dbe9d0" providerId="LiveId" clId="{10062403-F412-4BB7-A2DC-5BE9E017526E}" dt="2024-09-06T17:16:08.868" v="424" actId="1076"/>
          <ac:spMkLst>
            <pc:docMk/>
            <pc:sldMk cId="2569117615" sldId="368"/>
            <ac:spMk id="65" creationId="{F99CBB40-CE52-B74F-EA9A-131DA815D74B}"/>
          </ac:spMkLst>
        </pc:spChg>
        <pc:spChg chg="add mod">
          <ac:chgData name="Bess Dunlevy" userId="dd4b9a8537dbe9d0" providerId="LiveId" clId="{10062403-F412-4BB7-A2DC-5BE9E017526E}" dt="2024-09-06T17:16:08.868" v="424" actId="1076"/>
          <ac:spMkLst>
            <pc:docMk/>
            <pc:sldMk cId="2569117615" sldId="368"/>
            <ac:spMk id="66" creationId="{26DCE68F-4DD6-F487-6DFD-DDB39C4527F0}"/>
          </ac:spMkLst>
        </pc:spChg>
        <pc:grpChg chg="del">
          <ac:chgData name="Bess Dunlevy" userId="dd4b9a8537dbe9d0" providerId="LiveId" clId="{10062403-F412-4BB7-A2DC-5BE9E017526E}" dt="2024-09-06T17:04:15.124" v="276" actId="478"/>
          <ac:grpSpMkLst>
            <pc:docMk/>
            <pc:sldMk cId="2569117615" sldId="368"/>
            <ac:grpSpMk id="7" creationId="{1E21FB7B-881F-3C4C-FC2C-CCB0C9AD2A80}"/>
          </ac:grpSpMkLst>
        </pc:grpChg>
        <pc:picChg chg="mod ord">
          <ac:chgData name="Bess Dunlevy" userId="dd4b9a8537dbe9d0" providerId="LiveId" clId="{10062403-F412-4BB7-A2DC-5BE9E017526E}" dt="2024-09-06T17:04:56.327" v="289" actId="1076"/>
          <ac:picMkLst>
            <pc:docMk/>
            <pc:sldMk cId="2569117615" sldId="368"/>
            <ac:picMk id="4" creationId="{CCD85820-B2A6-9FB9-FDA7-7FA875D81479}"/>
          </ac:picMkLst>
        </pc:picChg>
        <pc:picChg chg="mod">
          <ac:chgData name="Bess Dunlevy" userId="dd4b9a8537dbe9d0" providerId="LiveId" clId="{10062403-F412-4BB7-A2DC-5BE9E017526E}" dt="2024-09-06T17:04:30.571" v="281" actId="1076"/>
          <ac:picMkLst>
            <pc:docMk/>
            <pc:sldMk cId="2569117615" sldId="368"/>
            <ac:picMk id="6" creationId="{F23A0387-908B-BB96-E856-7DBF54E0CE2C}"/>
          </ac:picMkLst>
        </pc:picChg>
        <pc:picChg chg="add del mod">
          <ac:chgData name="Bess Dunlevy" userId="dd4b9a8537dbe9d0" providerId="LiveId" clId="{10062403-F412-4BB7-A2DC-5BE9E017526E}" dt="2024-09-06T17:11:55.196" v="363" actId="478"/>
          <ac:picMkLst>
            <pc:docMk/>
            <pc:sldMk cId="2569117615" sldId="368"/>
            <ac:picMk id="11" creationId="{09B7BAD4-2BAF-C50E-2BFE-D734EF6E7E4C}"/>
          </ac:picMkLst>
        </pc:picChg>
        <pc:picChg chg="add del mod">
          <ac:chgData name="Bess Dunlevy" userId="dd4b9a8537dbe9d0" providerId="LiveId" clId="{10062403-F412-4BB7-A2DC-5BE9E017526E}" dt="2024-09-06T17:08:07.637" v="335" actId="478"/>
          <ac:picMkLst>
            <pc:docMk/>
            <pc:sldMk cId="2569117615" sldId="368"/>
            <ac:picMk id="15" creationId="{07EA9599-05BE-065C-266F-77F16BEAE46B}"/>
          </ac:picMkLst>
        </pc:picChg>
        <pc:picChg chg="del">
          <ac:chgData name="Bess Dunlevy" userId="dd4b9a8537dbe9d0" providerId="LiveId" clId="{10062403-F412-4BB7-A2DC-5BE9E017526E}" dt="2024-09-06T17:03:38.276" v="262" actId="478"/>
          <ac:picMkLst>
            <pc:docMk/>
            <pc:sldMk cId="2569117615" sldId="368"/>
            <ac:picMk id="20" creationId="{D83A6634-509D-4F41-E8E5-F9F9151382E4}"/>
          </ac:picMkLst>
        </pc:picChg>
        <pc:picChg chg="del">
          <ac:chgData name="Bess Dunlevy" userId="dd4b9a8537dbe9d0" providerId="LiveId" clId="{10062403-F412-4BB7-A2DC-5BE9E017526E}" dt="2024-09-06T17:03:39.112" v="263" actId="478"/>
          <ac:picMkLst>
            <pc:docMk/>
            <pc:sldMk cId="2569117615" sldId="368"/>
            <ac:picMk id="21" creationId="{5F5E15B8-C4C9-3F25-ED3C-4028658A8A4F}"/>
          </ac:picMkLst>
        </pc:picChg>
        <pc:picChg chg="del mod">
          <ac:chgData name="Bess Dunlevy" userId="dd4b9a8537dbe9d0" providerId="LiveId" clId="{10062403-F412-4BB7-A2DC-5BE9E017526E}" dt="2024-09-06T17:05:33.540" v="311" actId="478"/>
          <ac:picMkLst>
            <pc:docMk/>
            <pc:sldMk cId="2569117615" sldId="368"/>
            <ac:picMk id="33" creationId="{EDF226AF-A071-1C43-6C3D-D042BA4CA7D4}"/>
          </ac:picMkLst>
        </pc:picChg>
        <pc:cxnChg chg="del">
          <ac:chgData name="Bess Dunlevy" userId="dd4b9a8537dbe9d0" providerId="LiveId" clId="{10062403-F412-4BB7-A2DC-5BE9E017526E}" dt="2024-09-06T17:04:16.398" v="277" actId="478"/>
          <ac:cxnSpMkLst>
            <pc:docMk/>
            <pc:sldMk cId="2569117615" sldId="368"/>
            <ac:cxnSpMk id="13" creationId="{EC83385E-2A40-8405-5C69-D8B15FCF8415}"/>
          </ac:cxnSpMkLst>
        </pc:cxnChg>
        <pc:cxnChg chg="add del mod">
          <ac:chgData name="Bess Dunlevy" userId="dd4b9a8537dbe9d0" providerId="LiveId" clId="{10062403-F412-4BB7-A2DC-5BE9E017526E}" dt="2024-09-06T17:13:27.654" v="383" actId="478"/>
          <ac:cxnSpMkLst>
            <pc:docMk/>
            <pc:sldMk cId="2569117615" sldId="368"/>
            <ac:cxnSpMk id="19" creationId="{5BD3CD98-98DC-EEAA-32BE-8BF7B7A74C91}"/>
          </ac:cxnSpMkLst>
        </pc:cxnChg>
        <pc:cxnChg chg="add mod">
          <ac:chgData name="Bess Dunlevy" userId="dd4b9a8537dbe9d0" providerId="LiveId" clId="{10062403-F412-4BB7-A2DC-5BE9E017526E}" dt="2024-09-06T17:19:24.289" v="493" actId="208"/>
          <ac:cxnSpMkLst>
            <pc:docMk/>
            <pc:sldMk cId="2569117615" sldId="368"/>
            <ac:cxnSpMk id="22" creationId="{8A25E2B9-DCAE-FEF6-CC28-8902D941991D}"/>
          </ac:cxnSpMkLst>
        </pc:cxnChg>
        <pc:cxnChg chg="add del mod">
          <ac:chgData name="Bess Dunlevy" userId="dd4b9a8537dbe9d0" providerId="LiveId" clId="{10062403-F412-4BB7-A2DC-5BE9E017526E}" dt="2024-09-06T17:19:24.289" v="493" actId="208"/>
          <ac:cxnSpMkLst>
            <pc:docMk/>
            <pc:sldMk cId="2569117615" sldId="368"/>
            <ac:cxnSpMk id="24" creationId="{632065B9-1B1A-5660-406C-E801AF4A2934}"/>
          </ac:cxnSpMkLst>
        </pc:cxnChg>
        <pc:cxnChg chg="add mod">
          <ac:chgData name="Bess Dunlevy" userId="dd4b9a8537dbe9d0" providerId="LiveId" clId="{10062403-F412-4BB7-A2DC-5BE9E017526E}" dt="2024-09-06T17:15:05.727" v="412" actId="14100"/>
          <ac:cxnSpMkLst>
            <pc:docMk/>
            <pc:sldMk cId="2569117615" sldId="368"/>
            <ac:cxnSpMk id="29" creationId="{1EE2166B-A4D5-4DF4-89DC-B91DCA65AEB1}"/>
          </ac:cxnSpMkLst>
        </pc:cxnChg>
        <pc:cxnChg chg="add mod">
          <ac:chgData name="Bess Dunlevy" userId="dd4b9a8537dbe9d0" providerId="LiveId" clId="{10062403-F412-4BB7-A2DC-5BE9E017526E}" dt="2024-09-06T17:15:05.727" v="412" actId="14100"/>
          <ac:cxnSpMkLst>
            <pc:docMk/>
            <pc:sldMk cId="2569117615" sldId="368"/>
            <ac:cxnSpMk id="30" creationId="{6E25FF0F-858B-49A8-AE91-33497DE80131}"/>
          </ac:cxnSpMkLst>
        </pc:cxnChg>
        <pc:cxnChg chg="add mod">
          <ac:chgData name="Bess Dunlevy" userId="dd4b9a8537dbe9d0" providerId="LiveId" clId="{10062403-F412-4BB7-A2DC-5BE9E017526E}" dt="2024-09-06T17:15:05.727" v="412" actId="14100"/>
          <ac:cxnSpMkLst>
            <pc:docMk/>
            <pc:sldMk cId="2569117615" sldId="368"/>
            <ac:cxnSpMk id="31" creationId="{549960F3-5132-4CEF-BB75-83EC86AA087A}"/>
          </ac:cxnSpMkLst>
        </pc:cxnChg>
        <pc:cxnChg chg="add mod">
          <ac:chgData name="Bess Dunlevy" userId="dd4b9a8537dbe9d0" providerId="LiveId" clId="{10062403-F412-4BB7-A2DC-5BE9E017526E}" dt="2024-09-06T17:15:05.727" v="412" actId="14100"/>
          <ac:cxnSpMkLst>
            <pc:docMk/>
            <pc:sldMk cId="2569117615" sldId="368"/>
            <ac:cxnSpMk id="32" creationId="{75A4EEA5-3353-411A-A03E-CB475BB7E368}"/>
          </ac:cxnSpMkLst>
        </pc:cxnChg>
        <pc:cxnChg chg="add mod">
          <ac:chgData name="Bess Dunlevy" userId="dd4b9a8537dbe9d0" providerId="LiveId" clId="{10062403-F412-4BB7-A2DC-5BE9E017526E}" dt="2024-09-06T17:15:43.441" v="422" actId="14100"/>
          <ac:cxnSpMkLst>
            <pc:docMk/>
            <pc:sldMk cId="2569117615" sldId="368"/>
            <ac:cxnSpMk id="43" creationId="{6956C9EB-2074-9FC4-4623-0A0947589DC4}"/>
          </ac:cxnSpMkLst>
        </pc:cxnChg>
        <pc:cxnChg chg="add mod">
          <ac:chgData name="Bess Dunlevy" userId="dd4b9a8537dbe9d0" providerId="LiveId" clId="{10062403-F412-4BB7-A2DC-5BE9E017526E}" dt="2024-09-06T17:16:08.868" v="424" actId="1076"/>
          <ac:cxnSpMkLst>
            <pc:docMk/>
            <pc:sldMk cId="2569117615" sldId="368"/>
            <ac:cxnSpMk id="55" creationId="{AB214258-5B9F-FA9B-D9BB-6134CA34228E}"/>
          </ac:cxnSpMkLst>
        </pc:cxnChg>
        <pc:cxnChg chg="add mod">
          <ac:chgData name="Bess Dunlevy" userId="dd4b9a8537dbe9d0" providerId="LiveId" clId="{10062403-F412-4BB7-A2DC-5BE9E017526E}" dt="2024-09-06T17:16:08.868" v="424" actId="1076"/>
          <ac:cxnSpMkLst>
            <pc:docMk/>
            <pc:sldMk cId="2569117615" sldId="368"/>
            <ac:cxnSpMk id="56" creationId="{403CC950-43EC-BEED-5682-2E11CCBBD843}"/>
          </ac:cxnSpMkLst>
        </pc:cxnChg>
        <pc:cxnChg chg="add mod">
          <ac:chgData name="Bess Dunlevy" userId="dd4b9a8537dbe9d0" providerId="LiveId" clId="{10062403-F412-4BB7-A2DC-5BE9E017526E}" dt="2024-09-06T17:16:08.868" v="424" actId="1076"/>
          <ac:cxnSpMkLst>
            <pc:docMk/>
            <pc:sldMk cId="2569117615" sldId="368"/>
            <ac:cxnSpMk id="57" creationId="{3E9C5FF9-B0D4-FA2F-7535-17C540333637}"/>
          </ac:cxnSpMkLst>
        </pc:cxnChg>
        <pc:cxnChg chg="add mod">
          <ac:chgData name="Bess Dunlevy" userId="dd4b9a8537dbe9d0" providerId="LiveId" clId="{10062403-F412-4BB7-A2DC-5BE9E017526E}" dt="2024-09-06T17:16:08.868" v="424" actId="1076"/>
          <ac:cxnSpMkLst>
            <pc:docMk/>
            <pc:sldMk cId="2569117615" sldId="368"/>
            <ac:cxnSpMk id="58" creationId="{E34A455C-A0BB-EB40-BC47-CC771FC485FA}"/>
          </ac:cxnSpMkLst>
        </pc:cxnChg>
        <pc:cxnChg chg="add del mod">
          <ac:chgData name="Bess Dunlevy" userId="dd4b9a8537dbe9d0" providerId="LiveId" clId="{10062403-F412-4BB7-A2DC-5BE9E017526E}" dt="2024-09-06T17:19:19.299" v="478" actId="1076"/>
          <ac:cxnSpMkLst>
            <pc:docMk/>
            <pc:sldMk cId="2569117615" sldId="368"/>
            <ac:cxnSpMk id="72" creationId="{BC639D9C-6A67-EB17-AD51-B718270776D7}"/>
          </ac:cxnSpMkLst>
        </pc:cxnChg>
      </pc:sldChg>
      <pc:sldChg chg="addSp delSp modSp add mod">
        <pc:chgData name="Bess Dunlevy" userId="dd4b9a8537dbe9d0" providerId="LiveId" clId="{10062403-F412-4BB7-A2DC-5BE9E017526E}" dt="2024-09-06T17:24:38.520" v="657" actId="255"/>
        <pc:sldMkLst>
          <pc:docMk/>
          <pc:sldMk cId="2158059339" sldId="369"/>
        </pc:sldMkLst>
        <pc:spChg chg="mod">
          <ac:chgData name="Bess Dunlevy" userId="dd4b9a8537dbe9d0" providerId="LiveId" clId="{10062403-F412-4BB7-A2DC-5BE9E017526E}" dt="2024-09-06T17:16:36.536" v="435" actId="20577"/>
          <ac:spMkLst>
            <pc:docMk/>
            <pc:sldMk cId="2158059339" sldId="369"/>
            <ac:spMk id="9" creationId="{56A80BEC-9FA3-F319-A7A1-FC0EA94D2F71}"/>
          </ac:spMkLst>
        </pc:spChg>
        <pc:spChg chg="mod">
          <ac:chgData name="Bess Dunlevy" userId="dd4b9a8537dbe9d0" providerId="LiveId" clId="{10062403-F412-4BB7-A2DC-5BE9E017526E}" dt="2024-09-06T17:16:42.067" v="436"/>
          <ac:spMkLst>
            <pc:docMk/>
            <pc:sldMk cId="2158059339" sldId="369"/>
            <ac:spMk id="16" creationId="{232E3199-A701-8A14-EADC-7BA5CE7AC131}"/>
          </ac:spMkLst>
        </pc:spChg>
        <pc:spChg chg="mod">
          <ac:chgData name="Bess Dunlevy" userId="dd4b9a8537dbe9d0" providerId="LiveId" clId="{10062403-F412-4BB7-A2DC-5BE9E017526E}" dt="2024-09-06T17:19:38.431" v="517" actId="20577"/>
          <ac:spMkLst>
            <pc:docMk/>
            <pc:sldMk cId="2158059339" sldId="369"/>
            <ac:spMk id="17" creationId="{098FC102-F478-FF3F-9766-63D5E505B280}"/>
          </ac:spMkLst>
        </pc:spChg>
        <pc:spChg chg="del">
          <ac:chgData name="Bess Dunlevy" userId="dd4b9a8537dbe9d0" providerId="LiveId" clId="{10062403-F412-4BB7-A2DC-5BE9E017526E}" dt="2024-09-06T17:16:51.384" v="437" actId="478"/>
          <ac:spMkLst>
            <pc:docMk/>
            <pc:sldMk cId="2158059339" sldId="369"/>
            <ac:spMk id="34" creationId="{177B5DD2-0BEE-7E65-BA57-CD6CEB3E36EF}"/>
          </ac:spMkLst>
        </pc:spChg>
        <pc:spChg chg="del">
          <ac:chgData name="Bess Dunlevy" userId="dd4b9a8537dbe9d0" providerId="LiveId" clId="{10062403-F412-4BB7-A2DC-5BE9E017526E}" dt="2024-09-06T17:16:51.384" v="437" actId="478"/>
          <ac:spMkLst>
            <pc:docMk/>
            <pc:sldMk cId="2158059339" sldId="369"/>
            <ac:spMk id="35" creationId="{386FD97E-DCA2-42C6-92DC-0D6738919712}"/>
          </ac:spMkLst>
        </pc:spChg>
        <pc:spChg chg="del">
          <ac:chgData name="Bess Dunlevy" userId="dd4b9a8537dbe9d0" providerId="LiveId" clId="{10062403-F412-4BB7-A2DC-5BE9E017526E}" dt="2024-09-06T17:16:54.413" v="443" actId="478"/>
          <ac:spMkLst>
            <pc:docMk/>
            <pc:sldMk cId="2158059339" sldId="369"/>
            <ac:spMk id="36" creationId="{867C7DEC-B032-4901-99CC-ACF84F43C553}"/>
          </ac:spMkLst>
        </pc:spChg>
        <pc:spChg chg="del">
          <ac:chgData name="Bess Dunlevy" userId="dd4b9a8537dbe9d0" providerId="LiveId" clId="{10062403-F412-4BB7-A2DC-5BE9E017526E}" dt="2024-09-06T17:16:53.977" v="442" actId="478"/>
          <ac:spMkLst>
            <pc:docMk/>
            <pc:sldMk cId="2158059339" sldId="369"/>
            <ac:spMk id="37" creationId="{DA23D464-78E6-467E-876D-D174CE58629B}"/>
          </ac:spMkLst>
        </pc:spChg>
        <pc:spChg chg="del">
          <ac:chgData name="Bess Dunlevy" userId="dd4b9a8537dbe9d0" providerId="LiveId" clId="{10062403-F412-4BB7-A2DC-5BE9E017526E}" dt="2024-09-06T17:16:52.224" v="438" actId="478"/>
          <ac:spMkLst>
            <pc:docMk/>
            <pc:sldMk cId="2158059339" sldId="369"/>
            <ac:spMk id="38" creationId="{FEE25431-D22C-47C6-BF67-0A068CA9267C}"/>
          </ac:spMkLst>
        </pc:spChg>
        <pc:spChg chg="del">
          <ac:chgData name="Bess Dunlevy" userId="dd4b9a8537dbe9d0" providerId="LiveId" clId="{10062403-F412-4BB7-A2DC-5BE9E017526E}" dt="2024-09-06T17:16:52.605" v="439" actId="478"/>
          <ac:spMkLst>
            <pc:docMk/>
            <pc:sldMk cId="2158059339" sldId="369"/>
            <ac:spMk id="39" creationId="{C9959E5D-FC25-42C7-9C00-2A5BF99CE49F}"/>
          </ac:spMkLst>
        </pc:spChg>
        <pc:spChg chg="del">
          <ac:chgData name="Bess Dunlevy" userId="dd4b9a8537dbe9d0" providerId="LiveId" clId="{10062403-F412-4BB7-A2DC-5BE9E017526E}" dt="2024-09-06T17:16:53.493" v="441" actId="478"/>
          <ac:spMkLst>
            <pc:docMk/>
            <pc:sldMk cId="2158059339" sldId="369"/>
            <ac:spMk id="40" creationId="{3B743995-3281-441D-9EA4-5EC61E760963}"/>
          </ac:spMkLst>
        </pc:spChg>
        <pc:spChg chg="del">
          <ac:chgData name="Bess Dunlevy" userId="dd4b9a8537dbe9d0" providerId="LiveId" clId="{10062403-F412-4BB7-A2DC-5BE9E017526E}" dt="2024-09-06T17:16:53.064" v="440" actId="478"/>
          <ac:spMkLst>
            <pc:docMk/>
            <pc:sldMk cId="2158059339" sldId="369"/>
            <ac:spMk id="41" creationId="{9EB73BBB-930E-4015-81D7-FB6FF5647855}"/>
          </ac:spMkLst>
        </pc:spChg>
        <pc:spChg chg="del">
          <ac:chgData name="Bess Dunlevy" userId="dd4b9a8537dbe9d0" providerId="LiveId" clId="{10062403-F412-4BB7-A2DC-5BE9E017526E}" dt="2024-09-06T17:16:57.648" v="449" actId="478"/>
          <ac:spMkLst>
            <pc:docMk/>
            <pc:sldMk cId="2158059339" sldId="369"/>
            <ac:spMk id="42" creationId="{E1B4665E-80B6-44C0-899E-726221374EE6}"/>
          </ac:spMkLst>
        </pc:spChg>
        <pc:spChg chg="del">
          <ac:chgData name="Bess Dunlevy" userId="dd4b9a8537dbe9d0" providerId="LiveId" clId="{10062403-F412-4BB7-A2DC-5BE9E017526E}" dt="2024-09-06T17:16:54.814" v="444" actId="478"/>
          <ac:spMkLst>
            <pc:docMk/>
            <pc:sldMk cId="2158059339" sldId="369"/>
            <ac:spMk id="59" creationId="{00C6A3FB-207B-8C17-5A28-9F8F129E2442}"/>
          </ac:spMkLst>
        </pc:spChg>
        <pc:spChg chg="del">
          <ac:chgData name="Bess Dunlevy" userId="dd4b9a8537dbe9d0" providerId="LiveId" clId="{10062403-F412-4BB7-A2DC-5BE9E017526E}" dt="2024-09-06T17:16:55.230" v="445" actId="478"/>
          <ac:spMkLst>
            <pc:docMk/>
            <pc:sldMk cId="2158059339" sldId="369"/>
            <ac:spMk id="60" creationId="{14C6AABC-0757-DA12-79B3-95354ABD83B4}"/>
          </ac:spMkLst>
        </pc:spChg>
        <pc:spChg chg="del mod">
          <ac:chgData name="Bess Dunlevy" userId="dd4b9a8537dbe9d0" providerId="LiveId" clId="{10062403-F412-4BB7-A2DC-5BE9E017526E}" dt="2024-09-06T17:16:56.889" v="448" actId="478"/>
          <ac:spMkLst>
            <pc:docMk/>
            <pc:sldMk cId="2158059339" sldId="369"/>
            <ac:spMk id="61" creationId="{63655669-B261-6241-AF8F-84C71C36EBD2}"/>
          </ac:spMkLst>
        </pc:spChg>
        <pc:spChg chg="del">
          <ac:chgData name="Bess Dunlevy" userId="dd4b9a8537dbe9d0" providerId="LiveId" clId="{10062403-F412-4BB7-A2DC-5BE9E017526E}" dt="2024-09-06T17:16:56.368" v="447" actId="478"/>
          <ac:spMkLst>
            <pc:docMk/>
            <pc:sldMk cId="2158059339" sldId="369"/>
            <ac:spMk id="62" creationId="{659B5A70-4FE3-0A02-1F3E-B5E107BA1D8F}"/>
          </ac:spMkLst>
        </pc:spChg>
        <pc:spChg chg="del">
          <ac:chgData name="Bess Dunlevy" userId="dd4b9a8537dbe9d0" providerId="LiveId" clId="{10062403-F412-4BB7-A2DC-5BE9E017526E}" dt="2024-09-06T17:17:06.051" v="451" actId="478"/>
          <ac:spMkLst>
            <pc:docMk/>
            <pc:sldMk cId="2158059339" sldId="369"/>
            <ac:spMk id="63" creationId="{D05693CB-E316-76E2-C6E5-A1E2FE7BABFA}"/>
          </ac:spMkLst>
        </pc:spChg>
        <pc:spChg chg="del">
          <ac:chgData name="Bess Dunlevy" userId="dd4b9a8537dbe9d0" providerId="LiveId" clId="{10062403-F412-4BB7-A2DC-5BE9E017526E}" dt="2024-09-06T17:17:06.051" v="451" actId="478"/>
          <ac:spMkLst>
            <pc:docMk/>
            <pc:sldMk cId="2158059339" sldId="369"/>
            <ac:spMk id="64" creationId="{E85BE5A6-EB11-C27A-CAD8-B4EEEA8E0A88}"/>
          </ac:spMkLst>
        </pc:spChg>
        <pc:spChg chg="del">
          <ac:chgData name="Bess Dunlevy" userId="dd4b9a8537dbe9d0" providerId="LiveId" clId="{10062403-F412-4BB7-A2DC-5BE9E017526E}" dt="2024-09-06T17:17:06.051" v="451" actId="478"/>
          <ac:spMkLst>
            <pc:docMk/>
            <pc:sldMk cId="2158059339" sldId="369"/>
            <ac:spMk id="65" creationId="{F99CBB40-CE52-B74F-EA9A-131DA815D74B}"/>
          </ac:spMkLst>
        </pc:spChg>
        <pc:spChg chg="del">
          <ac:chgData name="Bess Dunlevy" userId="dd4b9a8537dbe9d0" providerId="LiveId" clId="{10062403-F412-4BB7-A2DC-5BE9E017526E}" dt="2024-09-06T17:17:06.051" v="451" actId="478"/>
          <ac:spMkLst>
            <pc:docMk/>
            <pc:sldMk cId="2158059339" sldId="369"/>
            <ac:spMk id="66" creationId="{26DCE68F-4DD6-F487-6DFD-DDB39C4527F0}"/>
          </ac:spMkLst>
        </pc:spChg>
        <pc:graphicFrameChg chg="add mod modGraphic">
          <ac:chgData name="Bess Dunlevy" userId="dd4b9a8537dbe9d0" providerId="LiveId" clId="{10062403-F412-4BB7-A2DC-5BE9E017526E}" dt="2024-09-06T17:24:38.520" v="657" actId="255"/>
          <ac:graphicFrameMkLst>
            <pc:docMk/>
            <pc:sldMk cId="2158059339" sldId="369"/>
            <ac:graphicFrameMk id="2" creationId="{171C9508-2531-B32C-3345-0384354E11A1}"/>
          </ac:graphicFrameMkLst>
        </pc:graphicFrameChg>
        <pc:cxnChg chg="del">
          <ac:chgData name="Bess Dunlevy" userId="dd4b9a8537dbe9d0" providerId="LiveId" clId="{10062403-F412-4BB7-A2DC-5BE9E017526E}" dt="2024-09-06T17:17:06.051" v="451" actId="478"/>
          <ac:cxnSpMkLst>
            <pc:docMk/>
            <pc:sldMk cId="2158059339" sldId="369"/>
            <ac:cxnSpMk id="29" creationId="{1EE2166B-A4D5-4DF4-89DC-B91DCA65AEB1}"/>
          </ac:cxnSpMkLst>
        </pc:cxnChg>
        <pc:cxnChg chg="del">
          <ac:chgData name="Bess Dunlevy" userId="dd4b9a8537dbe9d0" providerId="LiveId" clId="{10062403-F412-4BB7-A2DC-5BE9E017526E}" dt="2024-09-06T17:17:06.051" v="451" actId="478"/>
          <ac:cxnSpMkLst>
            <pc:docMk/>
            <pc:sldMk cId="2158059339" sldId="369"/>
            <ac:cxnSpMk id="30" creationId="{6E25FF0F-858B-49A8-AE91-33497DE80131}"/>
          </ac:cxnSpMkLst>
        </pc:cxnChg>
        <pc:cxnChg chg="del">
          <ac:chgData name="Bess Dunlevy" userId="dd4b9a8537dbe9d0" providerId="LiveId" clId="{10062403-F412-4BB7-A2DC-5BE9E017526E}" dt="2024-09-06T17:17:06.051" v="451" actId="478"/>
          <ac:cxnSpMkLst>
            <pc:docMk/>
            <pc:sldMk cId="2158059339" sldId="369"/>
            <ac:cxnSpMk id="31" creationId="{549960F3-5132-4CEF-BB75-83EC86AA087A}"/>
          </ac:cxnSpMkLst>
        </pc:cxnChg>
        <pc:cxnChg chg="del">
          <ac:chgData name="Bess Dunlevy" userId="dd4b9a8537dbe9d0" providerId="LiveId" clId="{10062403-F412-4BB7-A2DC-5BE9E017526E}" dt="2024-09-06T17:17:06.051" v="451" actId="478"/>
          <ac:cxnSpMkLst>
            <pc:docMk/>
            <pc:sldMk cId="2158059339" sldId="369"/>
            <ac:cxnSpMk id="32" creationId="{75A4EEA5-3353-411A-A03E-CB475BB7E368}"/>
          </ac:cxnSpMkLst>
        </pc:cxnChg>
        <pc:cxnChg chg="del">
          <ac:chgData name="Bess Dunlevy" userId="dd4b9a8537dbe9d0" providerId="LiveId" clId="{10062403-F412-4BB7-A2DC-5BE9E017526E}" dt="2024-09-06T17:16:59.592" v="450" actId="478"/>
          <ac:cxnSpMkLst>
            <pc:docMk/>
            <pc:sldMk cId="2158059339" sldId="369"/>
            <ac:cxnSpMk id="43" creationId="{6956C9EB-2074-9FC4-4623-0A0947589DC4}"/>
          </ac:cxnSpMkLst>
        </pc:cxnChg>
        <pc:cxnChg chg="del">
          <ac:chgData name="Bess Dunlevy" userId="dd4b9a8537dbe9d0" providerId="LiveId" clId="{10062403-F412-4BB7-A2DC-5BE9E017526E}" dt="2024-09-06T17:17:09.067" v="454" actId="478"/>
          <ac:cxnSpMkLst>
            <pc:docMk/>
            <pc:sldMk cId="2158059339" sldId="369"/>
            <ac:cxnSpMk id="55" creationId="{AB214258-5B9F-FA9B-D9BB-6134CA34228E}"/>
          </ac:cxnSpMkLst>
        </pc:cxnChg>
        <pc:cxnChg chg="del">
          <ac:chgData name="Bess Dunlevy" userId="dd4b9a8537dbe9d0" providerId="LiveId" clId="{10062403-F412-4BB7-A2DC-5BE9E017526E}" dt="2024-09-06T17:17:07.382" v="452" actId="478"/>
          <ac:cxnSpMkLst>
            <pc:docMk/>
            <pc:sldMk cId="2158059339" sldId="369"/>
            <ac:cxnSpMk id="56" creationId="{403CC950-43EC-BEED-5682-2E11CCBBD843}"/>
          </ac:cxnSpMkLst>
        </pc:cxnChg>
        <pc:cxnChg chg="del">
          <ac:chgData name="Bess Dunlevy" userId="dd4b9a8537dbe9d0" providerId="LiveId" clId="{10062403-F412-4BB7-A2DC-5BE9E017526E}" dt="2024-09-06T17:17:08.332" v="453" actId="478"/>
          <ac:cxnSpMkLst>
            <pc:docMk/>
            <pc:sldMk cId="2158059339" sldId="369"/>
            <ac:cxnSpMk id="57" creationId="{3E9C5FF9-B0D4-FA2F-7535-17C540333637}"/>
          </ac:cxnSpMkLst>
        </pc:cxnChg>
        <pc:cxnChg chg="del">
          <ac:chgData name="Bess Dunlevy" userId="dd4b9a8537dbe9d0" providerId="LiveId" clId="{10062403-F412-4BB7-A2DC-5BE9E017526E}" dt="2024-09-06T17:17:06.051" v="451" actId="478"/>
          <ac:cxnSpMkLst>
            <pc:docMk/>
            <pc:sldMk cId="2158059339" sldId="369"/>
            <ac:cxnSpMk id="58" creationId="{E34A455C-A0BB-EB40-BC47-CC771FC485FA}"/>
          </ac:cxnSpMkLst>
        </pc:cxnChg>
      </pc:sldChg>
      <pc:sldChg chg="delSp modSp add mod">
        <pc:chgData name="Bess Dunlevy" userId="dd4b9a8537dbe9d0" providerId="LiveId" clId="{10062403-F412-4BB7-A2DC-5BE9E017526E}" dt="2024-09-06T17:24:57.236" v="661" actId="20577"/>
        <pc:sldMkLst>
          <pc:docMk/>
          <pc:sldMk cId="3723550422" sldId="370"/>
        </pc:sldMkLst>
        <pc:spChg chg="mod">
          <ac:chgData name="Bess Dunlevy" userId="dd4b9a8537dbe9d0" providerId="LiveId" clId="{10062403-F412-4BB7-A2DC-5BE9E017526E}" dt="2024-09-06T17:21:53.711" v="568" actId="20577"/>
          <ac:spMkLst>
            <pc:docMk/>
            <pc:sldMk cId="3723550422" sldId="370"/>
            <ac:spMk id="9" creationId="{56A80BEC-9FA3-F319-A7A1-FC0EA94D2F71}"/>
          </ac:spMkLst>
        </pc:spChg>
        <pc:spChg chg="mod">
          <ac:chgData name="Bess Dunlevy" userId="dd4b9a8537dbe9d0" providerId="LiveId" clId="{10062403-F412-4BB7-A2DC-5BE9E017526E}" dt="2024-09-06T17:24:01.332" v="642" actId="14100"/>
          <ac:spMkLst>
            <pc:docMk/>
            <pc:sldMk cId="3723550422" sldId="370"/>
            <ac:spMk id="16" creationId="{232E3199-A701-8A14-EADC-7BA5CE7AC131}"/>
          </ac:spMkLst>
        </pc:spChg>
        <pc:spChg chg="del">
          <ac:chgData name="Bess Dunlevy" userId="dd4b9a8537dbe9d0" providerId="LiveId" clId="{10062403-F412-4BB7-A2DC-5BE9E017526E}" dt="2024-09-06T17:22:29.344" v="572" actId="478"/>
          <ac:spMkLst>
            <pc:docMk/>
            <pc:sldMk cId="3723550422" sldId="370"/>
            <ac:spMk id="17" creationId="{098FC102-F478-FF3F-9766-63D5E505B280}"/>
          </ac:spMkLst>
        </pc:spChg>
        <pc:graphicFrameChg chg="mod modGraphic">
          <ac:chgData name="Bess Dunlevy" userId="dd4b9a8537dbe9d0" providerId="LiveId" clId="{10062403-F412-4BB7-A2DC-5BE9E017526E}" dt="2024-09-06T17:24:57.236" v="661" actId="20577"/>
          <ac:graphicFrameMkLst>
            <pc:docMk/>
            <pc:sldMk cId="3723550422" sldId="370"/>
            <ac:graphicFrameMk id="2" creationId="{171C9508-2531-B32C-3345-0384354E11A1}"/>
          </ac:graphicFrameMkLst>
        </pc:graphicFrameChg>
      </pc:sldChg>
      <pc:sldChg chg="addSp delSp modSp add mod ord">
        <pc:chgData name="Bess Dunlevy" userId="dd4b9a8537dbe9d0" providerId="LiveId" clId="{10062403-F412-4BB7-A2DC-5BE9E017526E}" dt="2024-09-06T17:37:51.714" v="937" actId="14100"/>
        <pc:sldMkLst>
          <pc:docMk/>
          <pc:sldMk cId="20414328" sldId="371"/>
        </pc:sldMkLst>
        <pc:spChg chg="mod">
          <ac:chgData name="Bess Dunlevy" userId="dd4b9a8537dbe9d0" providerId="LiveId" clId="{10062403-F412-4BB7-A2DC-5BE9E017526E}" dt="2024-09-06T17:27:11.441" v="698" actId="207"/>
          <ac:spMkLst>
            <pc:docMk/>
            <pc:sldMk cId="20414328" sldId="371"/>
            <ac:spMk id="2" creationId="{01C74540-37BE-92B3-841C-F16EE0B10639}"/>
          </ac:spMkLst>
        </pc:spChg>
        <pc:grpChg chg="mod">
          <ac:chgData name="Bess Dunlevy" userId="dd4b9a8537dbe9d0" providerId="LiveId" clId="{10062403-F412-4BB7-A2DC-5BE9E017526E}" dt="2024-09-06T17:26:03.403" v="683" actId="1076"/>
          <ac:grpSpMkLst>
            <pc:docMk/>
            <pc:sldMk cId="20414328" sldId="371"/>
            <ac:grpSpMk id="7" creationId="{1E21FB7B-881F-3C4C-FC2C-CCB0C9AD2A80}"/>
          </ac:grpSpMkLst>
        </pc:grpChg>
        <pc:picChg chg="add mod ord">
          <ac:chgData name="Bess Dunlevy" userId="dd4b9a8537dbe9d0" providerId="LiveId" clId="{10062403-F412-4BB7-A2DC-5BE9E017526E}" dt="2024-09-06T17:25:53.868" v="680" actId="167"/>
          <ac:picMkLst>
            <pc:docMk/>
            <pc:sldMk cId="20414328" sldId="371"/>
            <ac:picMk id="3" creationId="{BE1E3C06-116E-9A99-6F37-21F5AA012552}"/>
          </ac:picMkLst>
        </pc:picChg>
        <pc:picChg chg="del">
          <ac:chgData name="Bess Dunlevy" userId="dd4b9a8537dbe9d0" providerId="LiveId" clId="{10062403-F412-4BB7-A2DC-5BE9E017526E}" dt="2024-09-06T17:25:50.832" v="678" actId="478"/>
          <ac:picMkLst>
            <pc:docMk/>
            <pc:sldMk cId="20414328" sldId="371"/>
            <ac:picMk id="4" creationId="{CCD85820-B2A6-9FB9-FDA7-7FA875D81479}"/>
          </ac:picMkLst>
        </pc:picChg>
        <pc:picChg chg="mod">
          <ac:chgData name="Bess Dunlevy" userId="dd4b9a8537dbe9d0" providerId="LiveId" clId="{10062403-F412-4BB7-A2DC-5BE9E017526E}" dt="2024-09-06T17:27:20.306" v="699" actId="207"/>
          <ac:picMkLst>
            <pc:docMk/>
            <pc:sldMk cId="20414328" sldId="371"/>
            <ac:picMk id="5" creationId="{031D72F3-6667-D7CB-2C15-DF0F844F9229}"/>
          </ac:picMkLst>
        </pc:picChg>
        <pc:picChg chg="del">
          <ac:chgData name="Bess Dunlevy" userId="dd4b9a8537dbe9d0" providerId="LiveId" clId="{10062403-F412-4BB7-A2DC-5BE9E017526E}" dt="2024-09-06T17:25:56.921" v="681" actId="478"/>
          <ac:picMkLst>
            <pc:docMk/>
            <pc:sldMk cId="20414328" sldId="371"/>
            <ac:picMk id="6" creationId="{F23A0387-908B-BB96-E856-7DBF54E0CE2C}"/>
          </ac:picMkLst>
        </pc:picChg>
        <pc:picChg chg="add mod">
          <ac:chgData name="Bess Dunlevy" userId="dd4b9a8537dbe9d0" providerId="LiveId" clId="{10062403-F412-4BB7-A2DC-5BE9E017526E}" dt="2024-09-06T17:26:30.905" v="690" actId="1076"/>
          <ac:picMkLst>
            <pc:docMk/>
            <pc:sldMk cId="20414328" sldId="371"/>
            <ac:picMk id="11" creationId="{0DA01FDE-ADAF-3396-9DB5-B619CCD4D0E7}"/>
          </ac:picMkLst>
        </pc:picChg>
        <pc:picChg chg="mod">
          <ac:chgData name="Bess Dunlevy" userId="dd4b9a8537dbe9d0" providerId="LiveId" clId="{10062403-F412-4BB7-A2DC-5BE9E017526E}" dt="2024-09-06T17:29:36.108" v="737" actId="207"/>
          <ac:picMkLst>
            <pc:docMk/>
            <pc:sldMk cId="20414328" sldId="371"/>
            <ac:picMk id="20" creationId="{D83A6634-509D-4F41-E8E5-F9F9151382E4}"/>
          </ac:picMkLst>
        </pc:picChg>
        <pc:picChg chg="mod">
          <ac:chgData name="Bess Dunlevy" userId="dd4b9a8537dbe9d0" providerId="LiveId" clId="{10062403-F412-4BB7-A2DC-5BE9E017526E}" dt="2024-09-06T17:29:51.642" v="743" actId="1076"/>
          <ac:picMkLst>
            <pc:docMk/>
            <pc:sldMk cId="20414328" sldId="371"/>
            <ac:picMk id="21" creationId="{5F5E15B8-C4C9-3F25-ED3C-4028658A8A4F}"/>
          </ac:picMkLst>
        </pc:picChg>
        <pc:picChg chg="mod">
          <ac:chgData name="Bess Dunlevy" userId="dd4b9a8537dbe9d0" providerId="LiveId" clId="{10062403-F412-4BB7-A2DC-5BE9E017526E}" dt="2024-09-06T17:29:36.108" v="737" actId="207"/>
          <ac:picMkLst>
            <pc:docMk/>
            <pc:sldMk cId="20414328" sldId="371"/>
            <ac:picMk id="33" creationId="{EDF226AF-A071-1C43-6C3D-D042BA4CA7D4}"/>
          </ac:picMkLst>
        </pc:picChg>
        <pc:cxnChg chg="mod">
          <ac:chgData name="Bess Dunlevy" userId="dd4b9a8537dbe9d0" providerId="LiveId" clId="{10062403-F412-4BB7-A2DC-5BE9E017526E}" dt="2024-09-06T17:37:51.714" v="937" actId="14100"/>
          <ac:cxnSpMkLst>
            <pc:docMk/>
            <pc:sldMk cId="20414328" sldId="371"/>
            <ac:cxnSpMk id="13" creationId="{EC83385E-2A40-8405-5C69-D8B15FCF8415}"/>
          </ac:cxnSpMkLst>
        </pc:cxnChg>
      </pc:sldChg>
      <pc:sldChg chg="add del">
        <pc:chgData name="Bess Dunlevy" userId="dd4b9a8537dbe9d0" providerId="LiveId" clId="{10062403-F412-4BB7-A2DC-5BE9E017526E}" dt="2024-09-06T17:27:31.444" v="701" actId="2890"/>
        <pc:sldMkLst>
          <pc:docMk/>
          <pc:sldMk cId="1596397645" sldId="372"/>
        </pc:sldMkLst>
      </pc:sldChg>
      <pc:sldChg chg="addSp delSp modSp add mod ord">
        <pc:chgData name="Bess Dunlevy" userId="dd4b9a8537dbe9d0" providerId="LiveId" clId="{10062403-F412-4BB7-A2DC-5BE9E017526E}" dt="2024-09-06T17:30:00.620" v="745" actId="1076"/>
        <pc:sldMkLst>
          <pc:docMk/>
          <pc:sldMk cId="3984697070" sldId="372"/>
        </pc:sldMkLst>
        <pc:spChg chg="mod">
          <ac:chgData name="Bess Dunlevy" userId="dd4b9a8537dbe9d0" providerId="LiveId" clId="{10062403-F412-4BB7-A2DC-5BE9E017526E}" dt="2024-09-06T17:28:46.512" v="710" actId="207"/>
          <ac:spMkLst>
            <pc:docMk/>
            <pc:sldMk cId="3984697070" sldId="372"/>
            <ac:spMk id="3" creationId="{83A8828E-FF60-A4CB-3703-4E3FE83A42EF}"/>
          </ac:spMkLst>
        </pc:spChg>
        <pc:spChg chg="mod">
          <ac:chgData name="Bess Dunlevy" userId="dd4b9a8537dbe9d0" providerId="LiveId" clId="{10062403-F412-4BB7-A2DC-5BE9E017526E}" dt="2024-09-06T17:28:44.684" v="709" actId="207"/>
          <ac:spMkLst>
            <pc:docMk/>
            <pc:sldMk cId="3984697070" sldId="372"/>
            <ac:spMk id="8" creationId="{B6A85971-3053-0781-838B-B3916EDE068F}"/>
          </ac:spMkLst>
        </pc:spChg>
        <pc:spChg chg="mod">
          <ac:chgData name="Bess Dunlevy" userId="dd4b9a8537dbe9d0" providerId="LiveId" clId="{10062403-F412-4BB7-A2DC-5BE9E017526E}" dt="2024-09-06T17:29:10.247" v="734" actId="20577"/>
          <ac:spMkLst>
            <pc:docMk/>
            <pc:sldMk cId="3984697070" sldId="372"/>
            <ac:spMk id="9" creationId="{56A80BEC-9FA3-F319-A7A1-FC0EA94D2F71}"/>
          </ac:spMkLst>
        </pc:spChg>
        <pc:spChg chg="mod">
          <ac:chgData name="Bess Dunlevy" userId="dd4b9a8537dbe9d0" providerId="LiveId" clId="{10062403-F412-4BB7-A2DC-5BE9E017526E}" dt="2024-09-06T17:29:16.812" v="735"/>
          <ac:spMkLst>
            <pc:docMk/>
            <pc:sldMk cId="3984697070" sldId="372"/>
            <ac:spMk id="16" creationId="{232E3199-A701-8A14-EADC-7BA5CE7AC131}"/>
          </ac:spMkLst>
        </pc:spChg>
        <pc:spChg chg="del">
          <ac:chgData name="Bess Dunlevy" userId="dd4b9a8537dbe9d0" providerId="LiveId" clId="{10062403-F412-4BB7-A2DC-5BE9E017526E}" dt="2024-09-06T17:29:19.020" v="736" actId="478"/>
          <ac:spMkLst>
            <pc:docMk/>
            <pc:sldMk cId="3984697070" sldId="372"/>
            <ac:spMk id="17" creationId="{098FC102-F478-FF3F-9766-63D5E505B280}"/>
          </ac:spMkLst>
        </pc:spChg>
        <pc:graphicFrameChg chg="del">
          <ac:chgData name="Bess Dunlevy" userId="dd4b9a8537dbe9d0" providerId="LiveId" clId="{10062403-F412-4BB7-A2DC-5BE9E017526E}" dt="2024-09-06T17:29:19.020" v="736" actId="478"/>
          <ac:graphicFrameMkLst>
            <pc:docMk/>
            <pc:sldMk cId="3984697070" sldId="372"/>
            <ac:graphicFrameMk id="2" creationId="{171C9508-2531-B32C-3345-0384354E11A1}"/>
          </ac:graphicFrameMkLst>
        </pc:graphicFrameChg>
        <pc:picChg chg="mod">
          <ac:chgData name="Bess Dunlevy" userId="dd4b9a8537dbe9d0" providerId="LiveId" clId="{10062403-F412-4BB7-A2DC-5BE9E017526E}" dt="2024-09-06T17:28:05.041" v="705" actId="14826"/>
          <ac:picMkLst>
            <pc:docMk/>
            <pc:sldMk cId="3984697070" sldId="372"/>
            <ac:picMk id="4" creationId="{CCD85820-B2A6-9FB9-FDA7-7FA875D81479}"/>
          </ac:picMkLst>
        </pc:picChg>
        <pc:picChg chg="add mod">
          <ac:chgData name="Bess Dunlevy" userId="dd4b9a8537dbe9d0" providerId="LiveId" clId="{10062403-F412-4BB7-A2DC-5BE9E017526E}" dt="2024-09-06T17:29:01.872" v="714" actId="1076"/>
          <ac:picMkLst>
            <pc:docMk/>
            <pc:sldMk cId="3984697070" sldId="372"/>
            <ac:picMk id="5" creationId="{5BD2AAF0-58A9-C2C0-6AC0-DDE45AF8B752}"/>
          </ac:picMkLst>
        </pc:picChg>
        <pc:picChg chg="del">
          <ac:chgData name="Bess Dunlevy" userId="dd4b9a8537dbe9d0" providerId="LiveId" clId="{10062403-F412-4BB7-A2DC-5BE9E017526E}" dt="2024-09-06T17:28:50.651" v="711" actId="478"/>
          <ac:picMkLst>
            <pc:docMk/>
            <pc:sldMk cId="3984697070" sldId="372"/>
            <ac:picMk id="6" creationId="{F23A0387-908B-BB96-E856-7DBF54E0CE2C}"/>
          </ac:picMkLst>
        </pc:picChg>
        <pc:picChg chg="add mod">
          <ac:chgData name="Bess Dunlevy" userId="dd4b9a8537dbe9d0" providerId="LiveId" clId="{10062403-F412-4BB7-A2DC-5BE9E017526E}" dt="2024-09-06T17:30:00.620" v="745" actId="1076"/>
          <ac:picMkLst>
            <pc:docMk/>
            <pc:sldMk cId="3984697070" sldId="372"/>
            <ac:picMk id="7" creationId="{133A5ABC-1269-58AF-2EB0-F7B09951DFC7}"/>
          </ac:picMkLst>
        </pc:picChg>
      </pc:sldChg>
      <pc:sldChg chg="addSp delSp modSp add mod ord">
        <pc:chgData name="Bess Dunlevy" userId="dd4b9a8537dbe9d0" providerId="LiveId" clId="{10062403-F412-4BB7-A2DC-5BE9E017526E}" dt="2024-09-06T17:38:09.651" v="941" actId="14100"/>
        <pc:sldMkLst>
          <pc:docMk/>
          <pc:sldMk cId="2664970957" sldId="373"/>
        </pc:sldMkLst>
        <pc:spChg chg="mod">
          <ac:chgData name="Bess Dunlevy" userId="dd4b9a8537dbe9d0" providerId="LiveId" clId="{10062403-F412-4BB7-A2DC-5BE9E017526E}" dt="2024-09-06T17:31:04.579" v="758" actId="207"/>
          <ac:spMkLst>
            <pc:docMk/>
            <pc:sldMk cId="2664970957" sldId="373"/>
            <ac:spMk id="2" creationId="{01C74540-37BE-92B3-841C-F16EE0B10639}"/>
          </ac:spMkLst>
        </pc:spChg>
        <pc:grpChg chg="mod">
          <ac:chgData name="Bess Dunlevy" userId="dd4b9a8537dbe9d0" providerId="LiveId" clId="{10062403-F412-4BB7-A2DC-5BE9E017526E}" dt="2024-09-06T17:30:25.156" v="751" actId="1076"/>
          <ac:grpSpMkLst>
            <pc:docMk/>
            <pc:sldMk cId="2664970957" sldId="373"/>
            <ac:grpSpMk id="7" creationId="{1E21FB7B-881F-3C4C-FC2C-CCB0C9AD2A80}"/>
          </ac:grpSpMkLst>
        </pc:grpChg>
        <pc:picChg chg="mod">
          <ac:chgData name="Bess Dunlevy" userId="dd4b9a8537dbe9d0" providerId="LiveId" clId="{10062403-F412-4BB7-A2DC-5BE9E017526E}" dt="2024-09-06T17:30:17.946" v="749" actId="14826"/>
          <ac:picMkLst>
            <pc:docMk/>
            <pc:sldMk cId="2664970957" sldId="373"/>
            <ac:picMk id="3" creationId="{BE1E3C06-116E-9A99-6F37-21F5AA012552}"/>
          </ac:picMkLst>
        </pc:picChg>
        <pc:picChg chg="mod">
          <ac:chgData name="Bess Dunlevy" userId="dd4b9a8537dbe9d0" providerId="LiveId" clId="{10062403-F412-4BB7-A2DC-5BE9E017526E}" dt="2024-09-06T17:30:42.420" v="757" actId="207"/>
          <ac:picMkLst>
            <pc:docMk/>
            <pc:sldMk cId="2664970957" sldId="373"/>
            <ac:picMk id="5" creationId="{031D72F3-6667-D7CB-2C15-DF0F844F9229}"/>
          </ac:picMkLst>
        </pc:picChg>
        <pc:picChg chg="add mod">
          <ac:chgData name="Bess Dunlevy" userId="dd4b9a8537dbe9d0" providerId="LiveId" clId="{10062403-F412-4BB7-A2DC-5BE9E017526E}" dt="2024-09-06T17:31:39.294" v="765" actId="1076"/>
          <ac:picMkLst>
            <pc:docMk/>
            <pc:sldMk cId="2664970957" sldId="373"/>
            <ac:picMk id="6" creationId="{241E8EC8-063A-4D02-7C39-B43B36B25428}"/>
          </ac:picMkLst>
        </pc:picChg>
        <pc:picChg chg="add mod">
          <ac:chgData name="Bess Dunlevy" userId="dd4b9a8537dbe9d0" providerId="LiveId" clId="{10062403-F412-4BB7-A2DC-5BE9E017526E}" dt="2024-09-06T17:32:04.625" v="775" actId="1076"/>
          <ac:picMkLst>
            <pc:docMk/>
            <pc:sldMk cId="2664970957" sldId="373"/>
            <ac:picMk id="8" creationId="{49C8513F-67E4-2FB3-CC02-3E5BA56F9CFB}"/>
          </ac:picMkLst>
        </pc:picChg>
        <pc:picChg chg="del">
          <ac:chgData name="Bess Dunlevy" userId="dd4b9a8537dbe9d0" providerId="LiveId" clId="{10062403-F412-4BB7-A2DC-5BE9E017526E}" dt="2024-09-06T17:32:38.880" v="782" actId="478"/>
          <ac:picMkLst>
            <pc:docMk/>
            <pc:sldMk cId="2664970957" sldId="373"/>
            <ac:picMk id="11" creationId="{0DA01FDE-ADAF-3396-9DB5-B619CCD4D0E7}"/>
          </ac:picMkLst>
        </pc:picChg>
        <pc:picChg chg="mod">
          <ac:chgData name="Bess Dunlevy" userId="dd4b9a8537dbe9d0" providerId="LiveId" clId="{10062403-F412-4BB7-A2DC-5BE9E017526E}" dt="2024-09-06T17:31:44.109" v="766" actId="207"/>
          <ac:picMkLst>
            <pc:docMk/>
            <pc:sldMk cId="2664970957" sldId="373"/>
            <ac:picMk id="20" creationId="{D83A6634-509D-4F41-E8E5-F9F9151382E4}"/>
          </ac:picMkLst>
        </pc:picChg>
        <pc:picChg chg="del">
          <ac:chgData name="Bess Dunlevy" userId="dd4b9a8537dbe9d0" providerId="LiveId" clId="{10062403-F412-4BB7-A2DC-5BE9E017526E}" dt="2024-09-06T17:30:21.048" v="750" actId="478"/>
          <ac:picMkLst>
            <pc:docMk/>
            <pc:sldMk cId="2664970957" sldId="373"/>
            <ac:picMk id="21" creationId="{5F5E15B8-C4C9-3F25-ED3C-4028658A8A4F}"/>
          </ac:picMkLst>
        </pc:picChg>
        <pc:picChg chg="mod">
          <ac:chgData name="Bess Dunlevy" userId="dd4b9a8537dbe9d0" providerId="LiveId" clId="{10062403-F412-4BB7-A2DC-5BE9E017526E}" dt="2024-09-06T17:32:04.625" v="775" actId="1076"/>
          <ac:picMkLst>
            <pc:docMk/>
            <pc:sldMk cId="2664970957" sldId="373"/>
            <ac:picMk id="33" creationId="{EDF226AF-A071-1C43-6C3D-D042BA4CA7D4}"/>
          </ac:picMkLst>
        </pc:picChg>
        <pc:cxnChg chg="mod">
          <ac:chgData name="Bess Dunlevy" userId="dd4b9a8537dbe9d0" providerId="LiveId" clId="{10062403-F412-4BB7-A2DC-5BE9E017526E}" dt="2024-09-06T17:38:09.651" v="941" actId="14100"/>
          <ac:cxnSpMkLst>
            <pc:docMk/>
            <pc:sldMk cId="2664970957" sldId="373"/>
            <ac:cxnSpMk id="13" creationId="{EC83385E-2A40-8405-5C69-D8B15FCF8415}"/>
          </ac:cxnSpMkLst>
        </pc:cxnChg>
      </pc:sldChg>
      <pc:sldChg chg="addSp delSp modSp add mod ord">
        <pc:chgData name="Bess Dunlevy" userId="dd4b9a8537dbe9d0" providerId="LiveId" clId="{10062403-F412-4BB7-A2DC-5BE9E017526E}" dt="2024-09-06T17:33:45.053" v="824"/>
        <pc:sldMkLst>
          <pc:docMk/>
          <pc:sldMk cId="175807881" sldId="374"/>
        </pc:sldMkLst>
        <pc:spChg chg="mod">
          <ac:chgData name="Bess Dunlevy" userId="dd4b9a8537dbe9d0" providerId="LiveId" clId="{10062403-F412-4BB7-A2DC-5BE9E017526E}" dt="2024-09-06T17:32:23.352" v="779" actId="207"/>
          <ac:spMkLst>
            <pc:docMk/>
            <pc:sldMk cId="175807881" sldId="374"/>
            <ac:spMk id="3" creationId="{83A8828E-FF60-A4CB-3703-4E3FE83A42EF}"/>
          </ac:spMkLst>
        </pc:spChg>
        <pc:spChg chg="add mod">
          <ac:chgData name="Bess Dunlevy" userId="dd4b9a8537dbe9d0" providerId="LiveId" clId="{10062403-F412-4BB7-A2DC-5BE9E017526E}" dt="2024-09-06T17:33:39.567" v="823" actId="20577"/>
          <ac:spMkLst>
            <pc:docMk/>
            <pc:sldMk cId="175807881" sldId="374"/>
            <ac:spMk id="6" creationId="{FB4AC51E-975F-AF3B-8BE5-F911719F4884}"/>
          </ac:spMkLst>
        </pc:spChg>
        <pc:spChg chg="mod">
          <ac:chgData name="Bess Dunlevy" userId="dd4b9a8537dbe9d0" providerId="LiveId" clId="{10062403-F412-4BB7-A2DC-5BE9E017526E}" dt="2024-09-06T17:32:23.352" v="779" actId="207"/>
          <ac:spMkLst>
            <pc:docMk/>
            <pc:sldMk cId="175807881" sldId="374"/>
            <ac:spMk id="8" creationId="{B6A85971-3053-0781-838B-B3916EDE068F}"/>
          </ac:spMkLst>
        </pc:spChg>
        <pc:spChg chg="mod">
          <ac:chgData name="Bess Dunlevy" userId="dd4b9a8537dbe9d0" providerId="LiveId" clId="{10062403-F412-4BB7-A2DC-5BE9E017526E}" dt="2024-09-06T17:32:54.251" v="798" actId="20577"/>
          <ac:spMkLst>
            <pc:docMk/>
            <pc:sldMk cId="175807881" sldId="374"/>
            <ac:spMk id="9" creationId="{56A80BEC-9FA3-F319-A7A1-FC0EA94D2F71}"/>
          </ac:spMkLst>
        </pc:spChg>
        <pc:spChg chg="add mod">
          <ac:chgData name="Bess Dunlevy" userId="dd4b9a8537dbe9d0" providerId="LiveId" clId="{10062403-F412-4BB7-A2DC-5BE9E017526E}" dt="2024-09-06T17:33:45.053" v="824"/>
          <ac:spMkLst>
            <pc:docMk/>
            <pc:sldMk cId="175807881" sldId="374"/>
            <ac:spMk id="10" creationId="{5A1A04F6-670B-ACE7-7023-85238BDED547}"/>
          </ac:spMkLst>
        </pc:spChg>
        <pc:spChg chg="add mod">
          <ac:chgData name="Bess Dunlevy" userId="dd4b9a8537dbe9d0" providerId="LiveId" clId="{10062403-F412-4BB7-A2DC-5BE9E017526E}" dt="2024-09-06T17:33:11.518" v="803" actId="1076"/>
          <ac:spMkLst>
            <pc:docMk/>
            <pc:sldMk cId="175807881" sldId="374"/>
            <ac:spMk id="13" creationId="{FD45618B-D0A8-DF3F-E474-4A2544668E71}"/>
          </ac:spMkLst>
        </pc:spChg>
        <pc:spChg chg="mod">
          <ac:chgData name="Bess Dunlevy" userId="dd4b9a8537dbe9d0" providerId="LiveId" clId="{10062403-F412-4BB7-A2DC-5BE9E017526E}" dt="2024-09-06T17:33:00.999" v="801"/>
          <ac:spMkLst>
            <pc:docMk/>
            <pc:sldMk cId="175807881" sldId="374"/>
            <ac:spMk id="16" creationId="{232E3199-A701-8A14-EADC-7BA5CE7AC131}"/>
          </ac:spMkLst>
        </pc:spChg>
        <pc:picChg chg="add mod">
          <ac:chgData name="Bess Dunlevy" userId="dd4b9a8537dbe9d0" providerId="LiveId" clId="{10062403-F412-4BB7-A2DC-5BE9E017526E}" dt="2024-09-06T17:32:49.177" v="785" actId="1076"/>
          <ac:picMkLst>
            <pc:docMk/>
            <pc:sldMk cId="175807881" sldId="374"/>
            <ac:picMk id="2" creationId="{64A7DEBD-4553-E2FF-3324-C5CD33CB0D5A}"/>
          </ac:picMkLst>
        </pc:picChg>
        <pc:picChg chg="mod">
          <ac:chgData name="Bess Dunlevy" userId="dd4b9a8537dbe9d0" providerId="LiveId" clId="{10062403-F412-4BB7-A2DC-5BE9E017526E}" dt="2024-09-06T17:32:28.181" v="780" actId="14826"/>
          <ac:picMkLst>
            <pc:docMk/>
            <pc:sldMk cId="175807881" sldId="374"/>
            <ac:picMk id="4" creationId="{CCD85820-B2A6-9FB9-FDA7-7FA875D81479}"/>
          </ac:picMkLst>
        </pc:picChg>
        <pc:picChg chg="del">
          <ac:chgData name="Bess Dunlevy" userId="dd4b9a8537dbe9d0" providerId="LiveId" clId="{10062403-F412-4BB7-A2DC-5BE9E017526E}" dt="2024-09-06T17:32:34.995" v="781" actId="478"/>
          <ac:picMkLst>
            <pc:docMk/>
            <pc:sldMk cId="175807881" sldId="374"/>
            <ac:picMk id="5" creationId="{5BD2AAF0-58A9-C2C0-6AC0-DDE45AF8B752}"/>
          </ac:picMkLst>
        </pc:picChg>
        <pc:picChg chg="mod">
          <ac:chgData name="Bess Dunlevy" userId="dd4b9a8537dbe9d0" providerId="LiveId" clId="{10062403-F412-4BB7-A2DC-5BE9E017526E}" dt="2024-09-06T17:33:33.643" v="807" actId="207"/>
          <ac:picMkLst>
            <pc:docMk/>
            <pc:sldMk cId="175807881" sldId="374"/>
            <ac:picMk id="7" creationId="{133A5ABC-1269-58AF-2EB0-F7B09951DFC7}"/>
          </ac:picMkLst>
        </pc:picChg>
        <pc:cxnChg chg="add mod">
          <ac:chgData name="Bess Dunlevy" userId="dd4b9a8537dbe9d0" providerId="LiveId" clId="{10062403-F412-4BB7-A2DC-5BE9E017526E}" dt="2024-09-06T17:33:11.518" v="803" actId="1076"/>
          <ac:cxnSpMkLst>
            <pc:docMk/>
            <pc:sldMk cId="175807881" sldId="374"/>
            <ac:cxnSpMk id="11" creationId="{3CB6FDB2-D892-7A5D-1610-618C35D8E244}"/>
          </ac:cxnSpMkLst>
        </pc:cxnChg>
        <pc:cxnChg chg="add mod">
          <ac:chgData name="Bess Dunlevy" userId="dd4b9a8537dbe9d0" providerId="LiveId" clId="{10062403-F412-4BB7-A2DC-5BE9E017526E}" dt="2024-09-06T17:33:11.518" v="803" actId="1076"/>
          <ac:cxnSpMkLst>
            <pc:docMk/>
            <pc:sldMk cId="175807881" sldId="374"/>
            <ac:cxnSpMk id="12" creationId="{82C209E0-F4E4-51DC-C5F7-BCBD26FDB2E1}"/>
          </ac:cxnSpMkLst>
        </pc:cxnChg>
      </pc:sldChg>
      <pc:sldChg chg="addSp delSp modSp add mod ord">
        <pc:chgData name="Bess Dunlevy" userId="dd4b9a8537dbe9d0" providerId="LiveId" clId="{10062403-F412-4BB7-A2DC-5BE9E017526E}" dt="2024-09-06T17:35:37.456" v="857" actId="166"/>
        <pc:sldMkLst>
          <pc:docMk/>
          <pc:sldMk cId="2442363162" sldId="375"/>
        </pc:sldMkLst>
        <pc:spChg chg="mod">
          <ac:chgData name="Bess Dunlevy" userId="dd4b9a8537dbe9d0" providerId="LiveId" clId="{10062403-F412-4BB7-A2DC-5BE9E017526E}" dt="2024-09-06T17:34:26.419" v="834" actId="207"/>
          <ac:spMkLst>
            <pc:docMk/>
            <pc:sldMk cId="2442363162" sldId="375"/>
            <ac:spMk id="6" creationId="{55EDBB2C-36DE-2D93-41A7-786D66404654}"/>
          </ac:spMkLst>
        </pc:spChg>
        <pc:grpChg chg="add mod">
          <ac:chgData name="Bess Dunlevy" userId="dd4b9a8537dbe9d0" providerId="LiveId" clId="{10062403-F412-4BB7-A2DC-5BE9E017526E}" dt="2024-09-06T17:35:33.849" v="856" actId="1076"/>
          <ac:grpSpMkLst>
            <pc:docMk/>
            <pc:sldMk cId="2442363162" sldId="375"/>
            <ac:grpSpMk id="4" creationId="{84DB44FA-888C-CC02-7D7D-F86E3D757DE1}"/>
          </ac:grpSpMkLst>
        </pc:grpChg>
        <pc:grpChg chg="del mod">
          <ac:chgData name="Bess Dunlevy" userId="dd4b9a8537dbe9d0" providerId="LiveId" clId="{10062403-F412-4BB7-A2DC-5BE9E017526E}" dt="2024-09-06T17:34:13.630" v="831" actId="478"/>
          <ac:grpSpMkLst>
            <pc:docMk/>
            <pc:sldMk cId="2442363162" sldId="375"/>
            <ac:grpSpMk id="7" creationId="{1E21FB7B-881F-3C4C-FC2C-CCB0C9AD2A80}"/>
          </ac:grpSpMkLst>
        </pc:grpChg>
        <pc:picChg chg="mod">
          <ac:chgData name="Bess Dunlevy" userId="dd4b9a8537dbe9d0" providerId="LiveId" clId="{10062403-F412-4BB7-A2DC-5BE9E017526E}" dt="2024-09-06T17:34:05.175" v="828" actId="14826"/>
          <ac:picMkLst>
            <pc:docMk/>
            <pc:sldMk cId="2442363162" sldId="375"/>
            <ac:picMk id="3" creationId="{BE1E3C06-116E-9A99-6F37-21F5AA012552}"/>
          </ac:picMkLst>
        </pc:picChg>
        <pc:picChg chg="mod">
          <ac:chgData name="Bess Dunlevy" userId="dd4b9a8537dbe9d0" providerId="LiveId" clId="{10062403-F412-4BB7-A2DC-5BE9E017526E}" dt="2024-09-06T17:34:30.725" v="835" actId="207"/>
          <ac:picMkLst>
            <pc:docMk/>
            <pc:sldMk cId="2442363162" sldId="375"/>
            <ac:picMk id="8" creationId="{DD16BD23-FA01-04DF-E0E0-DC914E856454}"/>
          </ac:picMkLst>
        </pc:picChg>
        <pc:picChg chg="add mod">
          <ac:chgData name="Bess Dunlevy" userId="dd4b9a8537dbe9d0" providerId="LiveId" clId="{10062403-F412-4BB7-A2DC-5BE9E017526E}" dt="2024-09-06T17:35:30.965" v="855" actId="1076"/>
          <ac:picMkLst>
            <pc:docMk/>
            <pc:sldMk cId="2442363162" sldId="375"/>
            <ac:picMk id="12" creationId="{1680E1C7-21FF-2BB6-D770-E86110875010}"/>
          </ac:picMkLst>
        </pc:picChg>
        <pc:picChg chg="del">
          <ac:chgData name="Bess Dunlevy" userId="dd4b9a8537dbe9d0" providerId="LiveId" clId="{10062403-F412-4BB7-A2DC-5BE9E017526E}" dt="2024-09-06T17:34:08.140" v="829" actId="478"/>
          <ac:picMkLst>
            <pc:docMk/>
            <pc:sldMk cId="2442363162" sldId="375"/>
            <ac:picMk id="20" creationId="{D83A6634-509D-4F41-E8E5-F9F9151382E4}"/>
          </ac:picMkLst>
        </pc:picChg>
        <pc:picChg chg="mod">
          <ac:chgData name="Bess Dunlevy" userId="dd4b9a8537dbe9d0" providerId="LiveId" clId="{10062403-F412-4BB7-A2DC-5BE9E017526E}" dt="2024-09-06T17:34:44.739" v="840" actId="1076"/>
          <ac:picMkLst>
            <pc:docMk/>
            <pc:sldMk cId="2442363162" sldId="375"/>
            <ac:picMk id="21" creationId="{5F5E15B8-C4C9-3F25-ED3C-4028658A8A4F}"/>
          </ac:picMkLst>
        </pc:picChg>
        <pc:picChg chg="mod">
          <ac:chgData name="Bess Dunlevy" userId="dd4b9a8537dbe9d0" providerId="LiveId" clId="{10062403-F412-4BB7-A2DC-5BE9E017526E}" dt="2024-09-06T17:34:51.005" v="842" actId="1076"/>
          <ac:picMkLst>
            <pc:docMk/>
            <pc:sldMk cId="2442363162" sldId="375"/>
            <ac:picMk id="33" creationId="{EDF226AF-A071-1C43-6C3D-D042BA4CA7D4}"/>
          </ac:picMkLst>
        </pc:picChg>
        <pc:cxnChg chg="mod ord">
          <ac:chgData name="Bess Dunlevy" userId="dd4b9a8537dbe9d0" providerId="LiveId" clId="{10062403-F412-4BB7-A2DC-5BE9E017526E}" dt="2024-09-06T17:35:37.456" v="857" actId="166"/>
          <ac:cxnSpMkLst>
            <pc:docMk/>
            <pc:sldMk cId="2442363162" sldId="375"/>
            <ac:cxnSpMk id="13" creationId="{EC83385E-2A40-8405-5C69-D8B15FCF8415}"/>
          </ac:cxnSpMkLst>
        </pc:cxnChg>
      </pc:sldChg>
      <pc:sldChg chg="addSp delSp modSp add mod ord">
        <pc:chgData name="Bess Dunlevy" userId="dd4b9a8537dbe9d0" providerId="LiveId" clId="{10062403-F412-4BB7-A2DC-5BE9E017526E}" dt="2024-09-06T17:37:17.658" v="934" actId="20577"/>
        <pc:sldMkLst>
          <pc:docMk/>
          <pc:sldMk cId="4032846027" sldId="376"/>
        </pc:sldMkLst>
        <pc:spChg chg="mod">
          <ac:chgData name="Bess Dunlevy" userId="dd4b9a8537dbe9d0" providerId="LiveId" clId="{10062403-F412-4BB7-A2DC-5BE9E017526E}" dt="2024-09-06T17:35:51.730" v="861" actId="207"/>
          <ac:spMkLst>
            <pc:docMk/>
            <pc:sldMk cId="4032846027" sldId="376"/>
            <ac:spMk id="3" creationId="{83A8828E-FF60-A4CB-3703-4E3FE83A42EF}"/>
          </ac:spMkLst>
        </pc:spChg>
        <pc:spChg chg="add mod">
          <ac:chgData name="Bess Dunlevy" userId="dd4b9a8537dbe9d0" providerId="LiveId" clId="{10062403-F412-4BB7-A2DC-5BE9E017526E}" dt="2024-09-06T17:36:44.239" v="917" actId="20577"/>
          <ac:spMkLst>
            <pc:docMk/>
            <pc:sldMk cId="4032846027" sldId="376"/>
            <ac:spMk id="5" creationId="{79EA9BCD-9D14-CC7C-04DA-403EFE05D265}"/>
          </ac:spMkLst>
        </pc:spChg>
        <pc:spChg chg="mod">
          <ac:chgData name="Bess Dunlevy" userId="dd4b9a8537dbe9d0" providerId="LiveId" clId="{10062403-F412-4BB7-A2DC-5BE9E017526E}" dt="2024-09-06T17:36:17.699" v="899" actId="20577"/>
          <ac:spMkLst>
            <pc:docMk/>
            <pc:sldMk cId="4032846027" sldId="376"/>
            <ac:spMk id="6" creationId="{FB4AC51E-975F-AF3B-8BE5-F911719F4884}"/>
          </ac:spMkLst>
        </pc:spChg>
        <pc:spChg chg="mod">
          <ac:chgData name="Bess Dunlevy" userId="dd4b9a8537dbe9d0" providerId="LiveId" clId="{10062403-F412-4BB7-A2DC-5BE9E017526E}" dt="2024-09-06T17:35:51.730" v="861" actId="207"/>
          <ac:spMkLst>
            <pc:docMk/>
            <pc:sldMk cId="4032846027" sldId="376"/>
            <ac:spMk id="8" creationId="{B6A85971-3053-0781-838B-B3916EDE068F}"/>
          </ac:spMkLst>
        </pc:spChg>
        <pc:spChg chg="mod">
          <ac:chgData name="Bess Dunlevy" userId="dd4b9a8537dbe9d0" providerId="LiveId" clId="{10062403-F412-4BB7-A2DC-5BE9E017526E}" dt="2024-09-06T17:36:02.899" v="881" actId="20577"/>
          <ac:spMkLst>
            <pc:docMk/>
            <pc:sldMk cId="4032846027" sldId="376"/>
            <ac:spMk id="9" creationId="{56A80BEC-9FA3-F319-A7A1-FC0EA94D2F71}"/>
          </ac:spMkLst>
        </pc:spChg>
        <pc:spChg chg="mod">
          <ac:chgData name="Bess Dunlevy" userId="dd4b9a8537dbe9d0" providerId="LiveId" clId="{10062403-F412-4BB7-A2DC-5BE9E017526E}" dt="2024-09-06T17:36:26.784" v="903" actId="14100"/>
          <ac:spMkLst>
            <pc:docMk/>
            <pc:sldMk cId="4032846027" sldId="376"/>
            <ac:spMk id="10" creationId="{5A1A04F6-670B-ACE7-7023-85238BDED547}"/>
          </ac:spMkLst>
        </pc:spChg>
        <pc:spChg chg="add mod">
          <ac:chgData name="Bess Dunlevy" userId="dd4b9a8537dbe9d0" providerId="LiveId" clId="{10062403-F412-4BB7-A2DC-5BE9E017526E}" dt="2024-09-06T17:37:17.658" v="934" actId="20577"/>
          <ac:spMkLst>
            <pc:docMk/>
            <pc:sldMk cId="4032846027" sldId="376"/>
            <ac:spMk id="14" creationId="{2A93C444-85B8-6AB6-1997-760644363678}"/>
          </ac:spMkLst>
        </pc:spChg>
        <pc:spChg chg="mod">
          <ac:chgData name="Bess Dunlevy" userId="dd4b9a8537dbe9d0" providerId="LiveId" clId="{10062403-F412-4BB7-A2DC-5BE9E017526E}" dt="2024-09-06T17:36:13.504" v="884" actId="14100"/>
          <ac:spMkLst>
            <pc:docMk/>
            <pc:sldMk cId="4032846027" sldId="376"/>
            <ac:spMk id="16" creationId="{232E3199-A701-8A14-EADC-7BA5CE7AC131}"/>
          </ac:spMkLst>
        </pc:spChg>
        <pc:spChg chg="add mod">
          <ac:chgData name="Bess Dunlevy" userId="dd4b9a8537dbe9d0" providerId="LiveId" clId="{10062403-F412-4BB7-A2DC-5BE9E017526E}" dt="2024-09-06T17:36:36.106" v="905" actId="1076"/>
          <ac:spMkLst>
            <pc:docMk/>
            <pc:sldMk cId="4032846027" sldId="376"/>
            <ac:spMk id="18" creationId="{E4F1F342-8174-4495-0250-0F187D625896}"/>
          </ac:spMkLst>
        </pc:spChg>
        <pc:picChg chg="del">
          <ac:chgData name="Bess Dunlevy" userId="dd4b9a8537dbe9d0" providerId="LiveId" clId="{10062403-F412-4BB7-A2DC-5BE9E017526E}" dt="2024-09-06T17:35:53.287" v="862" actId="478"/>
          <ac:picMkLst>
            <pc:docMk/>
            <pc:sldMk cId="4032846027" sldId="376"/>
            <ac:picMk id="2" creationId="{64A7DEBD-4553-E2FF-3324-C5CD33CB0D5A}"/>
          </ac:picMkLst>
        </pc:picChg>
        <pc:picChg chg="mod">
          <ac:chgData name="Bess Dunlevy" userId="dd4b9a8537dbe9d0" providerId="LiveId" clId="{10062403-F412-4BB7-A2DC-5BE9E017526E}" dt="2024-09-06T17:35:57.719" v="863" actId="14826"/>
          <ac:picMkLst>
            <pc:docMk/>
            <pc:sldMk cId="4032846027" sldId="376"/>
            <ac:picMk id="4" creationId="{CCD85820-B2A6-9FB9-FDA7-7FA875D81479}"/>
          </ac:picMkLst>
        </pc:picChg>
        <pc:picChg chg="del">
          <ac:chgData name="Bess Dunlevy" userId="dd4b9a8537dbe9d0" providerId="LiveId" clId="{10062403-F412-4BB7-A2DC-5BE9E017526E}" dt="2024-09-06T17:36:05.533" v="882" actId="478"/>
          <ac:picMkLst>
            <pc:docMk/>
            <pc:sldMk cId="4032846027" sldId="376"/>
            <ac:picMk id="7" creationId="{133A5ABC-1269-58AF-2EB0-F7B09951DFC7}"/>
          </ac:picMkLst>
        </pc:picChg>
        <pc:cxnChg chg="add mod">
          <ac:chgData name="Bess Dunlevy" userId="dd4b9a8537dbe9d0" providerId="LiveId" clId="{10062403-F412-4BB7-A2DC-5BE9E017526E}" dt="2024-09-06T17:36:36.106" v="905" actId="1076"/>
          <ac:cxnSpMkLst>
            <pc:docMk/>
            <pc:sldMk cId="4032846027" sldId="376"/>
            <ac:cxnSpMk id="15" creationId="{BA99C36A-D7CA-063A-6CB0-43B2298A98C2}"/>
          </ac:cxnSpMkLst>
        </pc:cxnChg>
        <pc:cxnChg chg="add mod">
          <ac:chgData name="Bess Dunlevy" userId="dd4b9a8537dbe9d0" providerId="LiveId" clId="{10062403-F412-4BB7-A2DC-5BE9E017526E}" dt="2024-09-06T17:36:36.106" v="905" actId="1076"/>
          <ac:cxnSpMkLst>
            <pc:docMk/>
            <pc:sldMk cId="4032846027" sldId="376"/>
            <ac:cxnSpMk id="17" creationId="{C90E7C9B-6CCF-60BD-845E-96F22FF185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190&amp;utm_source=template-powerpoint&amp;utm_medium=content&amp;utm_campaign=PDCA+Presentation-powerpoint-12190&amp;lpa=PDCA+Presentation+powerpoint+12190"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412568-36BA-02F2-538A-EC4091D2D3FE}"/>
              </a:ext>
            </a:extLst>
          </p:cNvPr>
          <p:cNvSpPr/>
          <p:nvPr/>
        </p:nvSpPr>
        <p:spPr>
          <a:xfrm>
            <a:off x="0" y="0"/>
            <a:ext cx="12192000" cy="6858000"/>
          </a:xfrm>
          <a:prstGeom prst="rect">
            <a:avLst/>
          </a:prstGeom>
          <a:gradFill flip="none" rotWithShape="1">
            <a:gsLst>
              <a:gs pos="0">
                <a:srgbClr val="8CCECF">
                  <a:shade val="30000"/>
                  <a:satMod val="115000"/>
                </a:srgbClr>
              </a:gs>
              <a:gs pos="50000">
                <a:srgbClr val="8CCECF">
                  <a:shade val="67500"/>
                  <a:satMod val="115000"/>
                </a:srgbClr>
              </a:gs>
              <a:gs pos="100000">
                <a:srgbClr val="8CCECF">
                  <a:shade val="100000"/>
                  <a:satMod val="115000"/>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90;p1">
            <a:extLst>
              <a:ext uri="{FF2B5EF4-FFF2-40B4-BE49-F238E27FC236}">
                <a16:creationId xmlns:a16="http://schemas.microsoft.com/office/drawing/2014/main" id="{2809F379-14D2-6F53-AF8E-9D24FAE0AED5}"/>
              </a:ext>
            </a:extLst>
          </p:cNvPr>
          <p:cNvSpPr txBox="1"/>
          <p:nvPr/>
        </p:nvSpPr>
        <p:spPr>
          <a:xfrm>
            <a:off x="95854" y="136350"/>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PDCA Presentation Template</a:t>
            </a:r>
            <a:endParaRPr lang="en-US" sz="3200" b="1" i="0" u="none" strike="noStrike" cap="none" dirty="0">
              <a:solidFill>
                <a:srgbClr val="595959"/>
              </a:solidFill>
              <a:latin typeface="Century Gothic"/>
              <a:ea typeface="Century Gothic"/>
              <a:cs typeface="Century Gothic"/>
              <a:sym typeface="Century Gothic"/>
            </a:endParaRPr>
          </a:p>
        </p:txBody>
      </p:sp>
      <p:pic>
        <p:nvPicPr>
          <p:cNvPr id="9" name="Google Shape;93;p1">
            <a:hlinkClick r:id="rId2"/>
            <a:extLst>
              <a:ext uri="{FF2B5EF4-FFF2-40B4-BE49-F238E27FC236}">
                <a16:creationId xmlns:a16="http://schemas.microsoft.com/office/drawing/2014/main" id="{16BCC30B-76FD-AAF7-2EDE-3A53C6542D6B}"/>
              </a:ext>
            </a:extLst>
          </p:cNvPr>
          <p:cNvPicPr preferRelativeResize="0"/>
          <p:nvPr/>
        </p:nvPicPr>
        <p:blipFill>
          <a:blip r:embed="rId3"/>
          <a:srcRect/>
          <a:stretch/>
        </p:blipFill>
        <p:spPr>
          <a:xfrm>
            <a:off x="8906461" y="222127"/>
            <a:ext cx="3041396" cy="604918"/>
          </a:xfrm>
          <a:prstGeom prst="rect">
            <a:avLst/>
          </a:prstGeom>
          <a:noFill/>
          <a:ln>
            <a:noFill/>
          </a:ln>
        </p:spPr>
      </p:pic>
      <p:sp>
        <p:nvSpPr>
          <p:cNvPr id="6" name="Rectangle 5">
            <a:extLst>
              <a:ext uri="{FF2B5EF4-FFF2-40B4-BE49-F238E27FC236}">
                <a16:creationId xmlns:a16="http://schemas.microsoft.com/office/drawing/2014/main" id="{943BAE54-1A6B-7669-EC06-45731D734291}"/>
              </a:ext>
            </a:extLst>
          </p:cNvPr>
          <p:cNvSpPr/>
          <p:nvPr/>
        </p:nvSpPr>
        <p:spPr>
          <a:xfrm>
            <a:off x="1" y="2881224"/>
            <a:ext cx="12192000" cy="2113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ircular diagram with text on it&#10;&#10;Description automatically generated">
            <a:extLst>
              <a:ext uri="{FF2B5EF4-FFF2-40B4-BE49-F238E27FC236}">
                <a16:creationId xmlns:a16="http://schemas.microsoft.com/office/drawing/2014/main" id="{35CCED32-C428-18B2-441F-3D1B6DA90DC4}"/>
              </a:ext>
            </a:extLst>
          </p:cNvPr>
          <p:cNvPicPr>
            <a:picLocks noChangeAspect="1"/>
          </p:cNvPicPr>
          <p:nvPr/>
        </p:nvPicPr>
        <p:blipFill>
          <a:blip r:embed="rId4"/>
          <a:srcRect l="21050" r="21424"/>
          <a:stretch/>
        </p:blipFill>
        <p:spPr>
          <a:xfrm>
            <a:off x="7374577" y="1980342"/>
            <a:ext cx="4371946" cy="4274945"/>
          </a:xfrm>
          <a:prstGeom prst="rect">
            <a:avLst/>
          </a:prstGeom>
          <a:effectLst>
            <a:outerShdw blurRad="50800" dist="38100" dir="5400000" algn="t" rotWithShape="0">
              <a:prstClr val="black">
                <a:alpha val="40000"/>
              </a:prstClr>
            </a:outerShdw>
          </a:effectLst>
        </p:spPr>
      </p:pic>
      <p:sp>
        <p:nvSpPr>
          <p:cNvPr id="7" name="Google Shape;90;p1">
            <a:extLst>
              <a:ext uri="{FF2B5EF4-FFF2-40B4-BE49-F238E27FC236}">
                <a16:creationId xmlns:a16="http://schemas.microsoft.com/office/drawing/2014/main" id="{06944AFB-D95A-A9E7-FE2F-1DB3B312EA74}"/>
              </a:ext>
            </a:extLst>
          </p:cNvPr>
          <p:cNvSpPr txBox="1"/>
          <p:nvPr/>
        </p:nvSpPr>
        <p:spPr>
          <a:xfrm>
            <a:off x="95854" y="3309941"/>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8CCECF"/>
                </a:solidFill>
                <a:latin typeface="Century Gothic"/>
                <a:ea typeface="Century Gothic"/>
                <a:cs typeface="Century Gothic"/>
                <a:sym typeface="Century Gothic"/>
              </a:rPr>
              <a:t>PDCA Cycle Report</a:t>
            </a:r>
            <a:endParaRPr lang="en-US" sz="3200" i="0" u="none" strike="noStrike" cap="none" dirty="0">
              <a:solidFill>
                <a:srgbClr val="8CCECF"/>
              </a:solidFill>
              <a:latin typeface="Century Gothic"/>
              <a:ea typeface="Century Gothic"/>
              <a:cs typeface="Century Gothic"/>
              <a:sym typeface="Century Gothic"/>
            </a:endParaRPr>
          </a:p>
        </p:txBody>
      </p:sp>
      <p:sp>
        <p:nvSpPr>
          <p:cNvPr id="10" name="Google Shape;90;p1">
            <a:extLst>
              <a:ext uri="{FF2B5EF4-FFF2-40B4-BE49-F238E27FC236}">
                <a16:creationId xmlns:a16="http://schemas.microsoft.com/office/drawing/2014/main" id="{D191E5CE-6350-A69A-35CF-58D5F9E3F658}"/>
              </a:ext>
            </a:extLst>
          </p:cNvPr>
          <p:cNvSpPr txBox="1"/>
          <p:nvPr/>
        </p:nvSpPr>
        <p:spPr>
          <a:xfrm>
            <a:off x="95854" y="3961274"/>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dirty="0">
                <a:solidFill>
                  <a:srgbClr val="8CCECF"/>
                </a:solidFill>
                <a:latin typeface="Century Gothic"/>
                <a:ea typeface="Century Gothic"/>
                <a:cs typeface="Century Gothic"/>
                <a:sym typeface="Century Gothic"/>
              </a:rPr>
              <a:t>Project / Initiative Name</a:t>
            </a:r>
            <a:endParaRPr lang="en-US" sz="3200" i="1" u="none" strike="noStrike" cap="none" dirty="0">
              <a:solidFill>
                <a:srgbClr val="8CCEC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1079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22335" r="22335"/>
          <a:stretch/>
        </p:blipFill>
        <p:spPr>
          <a:xfrm>
            <a:off x="2708694" y="0"/>
            <a:ext cx="6745858" cy="6857999"/>
          </a:xfrm>
          <a:prstGeom prst="rect">
            <a:avLst/>
          </a:prstGeom>
        </p:spPr>
      </p:pic>
      <p:pic>
        <p:nvPicPr>
          <p:cNvPr id="21" name="Graphic 20" descr="One solid circle, one ring, and one circle filled with diagonal lines">
            <a:extLst>
              <a:ext uri="{FF2B5EF4-FFF2-40B4-BE49-F238E27FC236}">
                <a16:creationId xmlns:a16="http://schemas.microsoft.com/office/drawing/2014/main" id="{5F5E15B8-C4C9-3F25-ED3C-4028658A8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318028">
            <a:off x="785131" y="4597575"/>
            <a:ext cx="2201738" cy="2201738"/>
          </a:xfrm>
          <a:prstGeom prst="rect">
            <a:avLst/>
          </a:prstGeom>
        </p:spPr>
      </p:pic>
      <p:pic>
        <p:nvPicPr>
          <p:cNvPr id="33" name="Graphic 32" descr="One solid circle, one ring, and one circle filled with diagonal lines">
            <a:extLst>
              <a:ext uri="{FF2B5EF4-FFF2-40B4-BE49-F238E27FC236}">
                <a16:creationId xmlns:a16="http://schemas.microsoft.com/office/drawing/2014/main" id="{EDF226AF-A071-1C43-6C3D-D042BA4CA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803981">
            <a:off x="8804230" y="369093"/>
            <a:ext cx="3104246" cy="3104246"/>
          </a:xfrm>
          <a:prstGeom prst="rect">
            <a:avLst/>
          </a:prstGeom>
        </p:spPr>
      </p:pic>
      <p:pic>
        <p:nvPicPr>
          <p:cNvPr id="11" name="Graphic 10" descr="Paperclip outline">
            <a:extLst>
              <a:ext uri="{FF2B5EF4-FFF2-40B4-BE49-F238E27FC236}">
                <a16:creationId xmlns:a16="http://schemas.microsoft.com/office/drawing/2014/main" id="{0DA01FDE-ADAF-3396-9DB5-B619CCD4D0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2819" y="3618306"/>
            <a:ext cx="914400" cy="914400"/>
          </a:xfrm>
          <a:prstGeom prst="rect">
            <a:avLst/>
          </a:prstGeom>
        </p:spPr>
      </p:pic>
      <p:grpSp>
        <p:nvGrpSpPr>
          <p:cNvPr id="4" name="Group 3">
            <a:extLst>
              <a:ext uri="{FF2B5EF4-FFF2-40B4-BE49-F238E27FC236}">
                <a16:creationId xmlns:a16="http://schemas.microsoft.com/office/drawing/2014/main" id="{84DB44FA-888C-CC02-7D7D-F86E3D757DE1}"/>
              </a:ext>
            </a:extLst>
          </p:cNvPr>
          <p:cNvGrpSpPr/>
          <p:nvPr/>
        </p:nvGrpSpPr>
        <p:grpSpPr>
          <a:xfrm>
            <a:off x="0" y="0"/>
            <a:ext cx="2905692" cy="2372820"/>
            <a:chOff x="9132428" y="-37993"/>
            <a:chExt cx="2905692" cy="2372820"/>
          </a:xfrm>
        </p:grpSpPr>
        <p:sp>
          <p:nvSpPr>
            <p:cNvPr id="6" name="Rectangle 5">
              <a:extLst>
                <a:ext uri="{FF2B5EF4-FFF2-40B4-BE49-F238E27FC236}">
                  <a16:creationId xmlns:a16="http://schemas.microsoft.com/office/drawing/2014/main" id="{55EDBB2C-36DE-2D93-41A7-786D66404654}"/>
                </a:ext>
              </a:extLst>
            </p:cNvPr>
            <p:cNvSpPr/>
            <p:nvPr/>
          </p:nvSpPr>
          <p:spPr>
            <a:xfrm>
              <a:off x="9321554" y="224639"/>
              <a:ext cx="2716566" cy="2110188"/>
            </a:xfrm>
            <a:prstGeom prst="rect">
              <a:avLst/>
            </a:prstGeom>
            <a:solidFill>
              <a:srgbClr val="DFF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Century Gothic" panose="020B0502020202020204" pitchFamily="34" charset="0"/>
                </a:rPr>
                <a:t>Description</a:t>
              </a:r>
            </a:p>
          </p:txBody>
        </p:sp>
        <p:pic>
          <p:nvPicPr>
            <p:cNvPr id="8" name="Graphic 7" descr="Pin with solid fill">
              <a:extLst>
                <a:ext uri="{FF2B5EF4-FFF2-40B4-BE49-F238E27FC236}">
                  <a16:creationId xmlns:a16="http://schemas.microsoft.com/office/drawing/2014/main" id="{DD16BD23-FA01-04DF-E0E0-DC914E8564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1908">
              <a:off x="9132428" y="-37993"/>
              <a:ext cx="525262" cy="525262"/>
            </a:xfrm>
            <a:prstGeom prst="rect">
              <a:avLst/>
            </a:prstGeom>
          </p:spPr>
        </p:pic>
      </p:grpSp>
      <p:pic>
        <p:nvPicPr>
          <p:cNvPr id="12" name="Graphic 11" descr="Clapper board outline">
            <a:extLst>
              <a:ext uri="{FF2B5EF4-FFF2-40B4-BE49-F238E27FC236}">
                <a16:creationId xmlns:a16="http://schemas.microsoft.com/office/drawing/2014/main" id="{1680E1C7-21FF-2BB6-D770-E861108750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87282" y="741440"/>
            <a:ext cx="767008" cy="767008"/>
          </a:xfrm>
          <a:prstGeom prst="rect">
            <a:avLst/>
          </a:prstGeom>
        </p:spPr>
      </p:pic>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rot="10800000">
            <a:off x="2812214" y="431321"/>
            <a:ext cx="1293961" cy="689252"/>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3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rgbClr val="DFF0E7"/>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rgbClr val="DFF0E7"/>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22367" r="22367"/>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Corrective Actions</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8721304" cy="13849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Based on the analysis, describe the adjustments or corrective actions that will be taken to further improve the process.</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90;p1">
            <a:extLst>
              <a:ext uri="{FF2B5EF4-FFF2-40B4-BE49-F238E27FC236}">
                <a16:creationId xmlns:a16="http://schemas.microsoft.com/office/drawing/2014/main" id="{FB4AC51E-975F-AF3B-8BE5-F911719F4884}"/>
              </a:ext>
            </a:extLst>
          </p:cNvPr>
          <p:cNvSpPr txBox="1"/>
          <p:nvPr/>
        </p:nvSpPr>
        <p:spPr>
          <a:xfrm>
            <a:off x="2054050" y="2950235"/>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Lessons Learned</a:t>
            </a:r>
          </a:p>
        </p:txBody>
      </p:sp>
      <p:sp>
        <p:nvSpPr>
          <p:cNvPr id="10" name="Google Shape;90;p1">
            <a:extLst>
              <a:ext uri="{FF2B5EF4-FFF2-40B4-BE49-F238E27FC236}">
                <a16:creationId xmlns:a16="http://schemas.microsoft.com/office/drawing/2014/main" id="{5A1A04F6-670B-ACE7-7023-85238BDED547}"/>
              </a:ext>
            </a:extLst>
          </p:cNvPr>
          <p:cNvSpPr txBox="1"/>
          <p:nvPr/>
        </p:nvSpPr>
        <p:spPr>
          <a:xfrm>
            <a:off x="3269412" y="3669963"/>
            <a:ext cx="8842073"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Summarize key insights from the PDCA cycle that can be applied to future projects.</a:t>
            </a:r>
          </a:p>
        </p:txBody>
      </p:sp>
      <p:cxnSp>
        <p:nvCxnSpPr>
          <p:cNvPr id="11" name="Straight Connector 10">
            <a:extLst>
              <a:ext uri="{FF2B5EF4-FFF2-40B4-BE49-F238E27FC236}">
                <a16:creationId xmlns:a16="http://schemas.microsoft.com/office/drawing/2014/main" id="{3CB6FDB2-D892-7A5D-1610-618C35D8E244}"/>
              </a:ext>
            </a:extLst>
          </p:cNvPr>
          <p:cNvCxnSpPr>
            <a:cxnSpLocks/>
          </p:cNvCxnSpPr>
          <p:nvPr/>
        </p:nvCxnSpPr>
        <p:spPr>
          <a:xfrm>
            <a:off x="2082805" y="295023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C209E0-F4E4-51DC-C5F7-BCBD26FDB2E1}"/>
              </a:ext>
            </a:extLst>
          </p:cNvPr>
          <p:cNvCxnSpPr>
            <a:cxnSpLocks/>
          </p:cNvCxnSpPr>
          <p:nvPr/>
        </p:nvCxnSpPr>
        <p:spPr>
          <a:xfrm>
            <a:off x="2082805" y="393155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D45618B-D0A8-DF3F-E474-4A2544668E71}"/>
              </a:ext>
            </a:extLst>
          </p:cNvPr>
          <p:cNvSpPr/>
          <p:nvPr/>
        </p:nvSpPr>
        <p:spPr>
          <a:xfrm>
            <a:off x="2977077" y="389894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90;p1">
            <a:extLst>
              <a:ext uri="{FF2B5EF4-FFF2-40B4-BE49-F238E27FC236}">
                <a16:creationId xmlns:a16="http://schemas.microsoft.com/office/drawing/2014/main" id="{79EA9BCD-9D14-CC7C-04DA-403EFE05D265}"/>
              </a:ext>
            </a:extLst>
          </p:cNvPr>
          <p:cNvSpPr txBox="1"/>
          <p:nvPr/>
        </p:nvSpPr>
        <p:spPr>
          <a:xfrm>
            <a:off x="2082805" y="4993115"/>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Next Steps</a:t>
            </a:r>
          </a:p>
        </p:txBody>
      </p:sp>
      <p:sp>
        <p:nvSpPr>
          <p:cNvPr id="14" name="Google Shape;90;p1">
            <a:extLst>
              <a:ext uri="{FF2B5EF4-FFF2-40B4-BE49-F238E27FC236}">
                <a16:creationId xmlns:a16="http://schemas.microsoft.com/office/drawing/2014/main" id="{2A93C444-85B8-6AB6-1997-760644363678}"/>
              </a:ext>
            </a:extLst>
          </p:cNvPr>
          <p:cNvSpPr txBox="1"/>
          <p:nvPr/>
        </p:nvSpPr>
        <p:spPr>
          <a:xfrm>
            <a:off x="3298167" y="5712843"/>
            <a:ext cx="8842073"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Outline follow-up actions, monitoring plans, and steps to standardize the process in the future.</a:t>
            </a:r>
          </a:p>
        </p:txBody>
      </p:sp>
      <p:cxnSp>
        <p:nvCxnSpPr>
          <p:cNvPr id="15" name="Straight Connector 14">
            <a:extLst>
              <a:ext uri="{FF2B5EF4-FFF2-40B4-BE49-F238E27FC236}">
                <a16:creationId xmlns:a16="http://schemas.microsoft.com/office/drawing/2014/main" id="{BA99C36A-D7CA-063A-6CB0-43B2298A98C2}"/>
              </a:ext>
            </a:extLst>
          </p:cNvPr>
          <p:cNvCxnSpPr>
            <a:cxnSpLocks/>
          </p:cNvCxnSpPr>
          <p:nvPr/>
        </p:nvCxnSpPr>
        <p:spPr>
          <a:xfrm>
            <a:off x="2111560" y="499311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0E7C9B-6CCF-60BD-845E-96F22FF185D7}"/>
              </a:ext>
            </a:extLst>
          </p:cNvPr>
          <p:cNvCxnSpPr>
            <a:cxnSpLocks/>
          </p:cNvCxnSpPr>
          <p:nvPr/>
        </p:nvCxnSpPr>
        <p:spPr>
          <a:xfrm>
            <a:off x="2111560" y="597443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4F1F342-8174-4495-0250-0F187D625896}"/>
              </a:ext>
            </a:extLst>
          </p:cNvPr>
          <p:cNvSpPr/>
          <p:nvPr/>
        </p:nvSpPr>
        <p:spPr>
          <a:xfrm>
            <a:off x="3005832" y="594182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4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22354" r="22379"/>
          <a:stretch/>
        </p:blipFill>
        <p:spPr>
          <a:xfrm>
            <a:off x="2726924" y="0"/>
            <a:ext cx="6738151" cy="6857999"/>
          </a:xfrm>
          <a:prstGeom prst="rect">
            <a:avLst/>
          </a:prstGeom>
        </p:spPr>
      </p:pic>
      <p:pic>
        <p:nvPicPr>
          <p:cNvPr id="6" name="Graphic 5" descr="Daily calendar outline">
            <a:extLst>
              <a:ext uri="{FF2B5EF4-FFF2-40B4-BE49-F238E27FC236}">
                <a16:creationId xmlns:a16="http://schemas.microsoft.com/office/drawing/2014/main" id="{F23A0387-908B-BB96-E856-7DBF54E0C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9891" y="813654"/>
            <a:ext cx="704427" cy="704427"/>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9321554" y="0"/>
            <a:ext cx="2870446" cy="2334827"/>
            <a:chOff x="9321554" y="0"/>
            <a:chExt cx="2870446" cy="2334827"/>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Century Gothic" panose="020B0502020202020204" pitchFamily="34" charset="0"/>
                </a:rPr>
                <a:t>Description</a:t>
              </a:r>
            </a:p>
          </p:txBody>
        </p:sp>
        <p:pic>
          <p:nvPicPr>
            <p:cNvPr id="5" name="Graphic 4" descr="Pin with solid fill">
              <a:extLst>
                <a:ext uri="{FF2B5EF4-FFF2-40B4-BE49-F238E27FC236}">
                  <a16:creationId xmlns:a16="http://schemas.microsoft.com/office/drawing/2014/main" id="{031D72F3-6667-D7CB-2C15-DF0F844F92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1666738" y="0"/>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flipV="1">
            <a:off x="7904389" y="299093"/>
            <a:ext cx="1337094" cy="980640"/>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One solid circle, one ring, and one circle filled with diagonal lines">
            <a:extLst>
              <a:ext uri="{FF2B5EF4-FFF2-40B4-BE49-F238E27FC236}">
                <a16:creationId xmlns:a16="http://schemas.microsoft.com/office/drawing/2014/main" id="{D83A6634-509D-4F41-E8E5-F9F9151382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6072"/>
            <a:ext cx="2764766" cy="2764766"/>
          </a:xfrm>
          <a:prstGeom prst="rect">
            <a:avLst/>
          </a:prstGeom>
        </p:spPr>
      </p:pic>
      <p:pic>
        <p:nvPicPr>
          <p:cNvPr id="21" name="Graphic 20" descr="One solid circle, one ring, and one circle filled with diagonal lines">
            <a:extLst>
              <a:ext uri="{FF2B5EF4-FFF2-40B4-BE49-F238E27FC236}">
                <a16:creationId xmlns:a16="http://schemas.microsoft.com/office/drawing/2014/main" id="{5F5E15B8-C4C9-3F25-ED3C-4028658A8A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899772">
            <a:off x="1179639" y="2761890"/>
            <a:ext cx="1334218" cy="1334218"/>
          </a:xfrm>
          <a:prstGeom prst="rect">
            <a:avLst/>
          </a:prstGeom>
        </p:spPr>
      </p:pic>
      <p:pic>
        <p:nvPicPr>
          <p:cNvPr id="33" name="Graphic 32" descr="One solid circle, one ring, and one circle filled with diagonal lines">
            <a:extLst>
              <a:ext uri="{FF2B5EF4-FFF2-40B4-BE49-F238E27FC236}">
                <a16:creationId xmlns:a16="http://schemas.microsoft.com/office/drawing/2014/main" id="{EDF226AF-A071-1C43-6C3D-D042BA4CA7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803981">
            <a:off x="9188625" y="4416349"/>
            <a:ext cx="2275715" cy="2275715"/>
          </a:xfrm>
          <a:prstGeom prst="rect">
            <a:avLst/>
          </a:prstGeom>
        </p:spPr>
      </p:pic>
    </p:spTree>
    <p:extLst>
      <p:ext uri="{BB962C8B-B14F-4D97-AF65-F5344CB8AC3E}">
        <p14:creationId xmlns:p14="http://schemas.microsoft.com/office/powerpoint/2010/main" val="971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Daily calendar outline">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22354" r="22379"/>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Problem Statement</a:t>
            </a:r>
            <a:endParaRPr lang="en-US" sz="3200" b="1" i="0" u="none" strike="noStrike" cap="none" dirty="0">
              <a:solidFill>
                <a:srgbClr val="595959"/>
              </a:solidFill>
              <a:latin typeface="Century Gothic"/>
              <a:ea typeface="Century Gothic"/>
              <a:cs typeface="Century Gothic"/>
              <a:sym typeface="Century Gothic"/>
            </a:endParaRP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Describe the problem or opportunity for improvement.</a:t>
            </a:r>
            <a:endParaRPr lang="en-US" sz="2800" i="0" u="none" strike="noStrike" cap="none" dirty="0">
              <a:solidFill>
                <a:schemeClr val="tx1">
                  <a:lumMod val="65000"/>
                  <a:lumOff val="35000"/>
                </a:schemeClr>
              </a:solidFill>
              <a:latin typeface="Century Gothic"/>
              <a:ea typeface="Century Gothic"/>
              <a:cs typeface="Century Gothic"/>
              <a:sym typeface="Century Gothic"/>
            </a:endParaRPr>
          </a:p>
        </p:txBody>
      </p:sp>
      <p:sp>
        <p:nvSpPr>
          <p:cNvPr id="17" name="Google Shape;90;p1">
            <a:extLst>
              <a:ext uri="{FF2B5EF4-FFF2-40B4-BE49-F238E27FC236}">
                <a16:creationId xmlns:a16="http://schemas.microsoft.com/office/drawing/2014/main" id="{098FC102-F478-FF3F-9766-63D5E505B280}"/>
              </a:ext>
            </a:extLst>
          </p:cNvPr>
          <p:cNvSpPr txBox="1"/>
          <p:nvPr/>
        </p:nvSpPr>
        <p:spPr>
          <a:xfrm>
            <a:off x="2054050" y="2941608"/>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Cause Analysis</a:t>
            </a:r>
            <a:endParaRPr lang="en-US" sz="3200" b="1" i="0" u="none" strike="noStrike" cap="none" dirty="0">
              <a:solidFill>
                <a:srgbClr val="595959"/>
              </a:solidFill>
              <a:latin typeface="Century Gothic"/>
              <a:ea typeface="Century Gothic"/>
              <a:cs typeface="Century Gothic"/>
              <a:sym typeface="Century Gothic"/>
            </a:endParaRP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1EE2166B-A4D5-4DF4-89DC-B91DCA65AEB1}"/>
              </a:ext>
            </a:extLst>
          </p:cNvPr>
          <p:cNvCxnSpPr>
            <a:cxnSpLocks/>
          </p:cNvCxnSpPr>
          <p:nvPr/>
        </p:nvCxnSpPr>
        <p:spPr>
          <a:xfrm flipV="1">
            <a:off x="4321180" y="4924348"/>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E25FF0F-858B-49A8-AE91-33497DE80131}"/>
              </a:ext>
            </a:extLst>
          </p:cNvPr>
          <p:cNvCxnSpPr>
            <a:cxnSpLocks/>
          </p:cNvCxnSpPr>
          <p:nvPr/>
        </p:nvCxnSpPr>
        <p:spPr>
          <a:xfrm flipV="1">
            <a:off x="2587630" y="4905298"/>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49960F3-5132-4CEF-BB75-83EC86AA087A}"/>
              </a:ext>
            </a:extLst>
          </p:cNvPr>
          <p:cNvCxnSpPr>
            <a:cxnSpLocks/>
          </p:cNvCxnSpPr>
          <p:nvPr/>
        </p:nvCxnSpPr>
        <p:spPr>
          <a:xfrm>
            <a:off x="4425955" y="4000423"/>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5A4EEA5-3353-411A-A03E-CB475BB7E368}"/>
              </a:ext>
            </a:extLst>
          </p:cNvPr>
          <p:cNvCxnSpPr>
            <a:cxnSpLocks/>
          </p:cNvCxnSpPr>
          <p:nvPr/>
        </p:nvCxnSpPr>
        <p:spPr>
          <a:xfrm>
            <a:off x="2711455" y="3990898"/>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4" name="TextBox 5">
            <a:extLst>
              <a:ext uri="{FF2B5EF4-FFF2-40B4-BE49-F238E27FC236}">
                <a16:creationId xmlns:a16="http://schemas.microsoft.com/office/drawing/2014/main" id="{177B5DD2-0BEE-7E65-BA57-CD6CEB3E36EF}"/>
              </a:ext>
            </a:extLst>
          </p:cNvPr>
          <p:cNvSpPr txBox="1"/>
          <p:nvPr/>
        </p:nvSpPr>
        <p:spPr>
          <a:xfrm>
            <a:off x="2563817" y="382897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35" name="TextBox 7">
            <a:extLst>
              <a:ext uri="{FF2B5EF4-FFF2-40B4-BE49-F238E27FC236}">
                <a16:creationId xmlns:a16="http://schemas.microsoft.com/office/drawing/2014/main" id="{386FD97E-DCA2-42C6-92DC-0D6738919712}"/>
              </a:ext>
            </a:extLst>
          </p:cNvPr>
          <p:cNvSpPr txBox="1"/>
          <p:nvPr/>
        </p:nvSpPr>
        <p:spPr>
          <a:xfrm>
            <a:off x="2782892" y="42575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36" name="TextBox 8">
            <a:extLst>
              <a:ext uri="{FF2B5EF4-FFF2-40B4-BE49-F238E27FC236}">
                <a16:creationId xmlns:a16="http://schemas.microsoft.com/office/drawing/2014/main" id="{867C7DEC-B032-4901-99CC-ACF84F43C553}"/>
              </a:ext>
            </a:extLst>
          </p:cNvPr>
          <p:cNvSpPr txBox="1"/>
          <p:nvPr/>
        </p:nvSpPr>
        <p:spPr>
          <a:xfrm>
            <a:off x="4078292" y="38384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37" name="TextBox 9">
            <a:extLst>
              <a:ext uri="{FF2B5EF4-FFF2-40B4-BE49-F238E27FC236}">
                <a16:creationId xmlns:a16="http://schemas.microsoft.com/office/drawing/2014/main" id="{DA23D464-78E6-467E-876D-D174CE58629B}"/>
              </a:ext>
            </a:extLst>
          </p:cNvPr>
          <p:cNvSpPr txBox="1"/>
          <p:nvPr/>
        </p:nvSpPr>
        <p:spPr>
          <a:xfrm>
            <a:off x="4297367" y="426712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38" name="TextBox 10">
            <a:extLst>
              <a:ext uri="{FF2B5EF4-FFF2-40B4-BE49-F238E27FC236}">
                <a16:creationId xmlns:a16="http://schemas.microsoft.com/office/drawing/2014/main" id="{FEE25431-D22C-47C6-BF67-0A068CA9267C}"/>
              </a:ext>
            </a:extLst>
          </p:cNvPr>
          <p:cNvSpPr txBox="1"/>
          <p:nvPr/>
        </p:nvSpPr>
        <p:spPr>
          <a:xfrm>
            <a:off x="2935292" y="504817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39" name="TextBox 11">
            <a:extLst>
              <a:ext uri="{FF2B5EF4-FFF2-40B4-BE49-F238E27FC236}">
                <a16:creationId xmlns:a16="http://schemas.microsoft.com/office/drawing/2014/main" id="{C9959E5D-FC25-42C7-9C00-2A5BF99CE49F}"/>
              </a:ext>
            </a:extLst>
          </p:cNvPr>
          <p:cNvSpPr txBox="1"/>
          <p:nvPr/>
        </p:nvSpPr>
        <p:spPr>
          <a:xfrm>
            <a:off x="2430467" y="552442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40" name="TextBox 12">
            <a:extLst>
              <a:ext uri="{FF2B5EF4-FFF2-40B4-BE49-F238E27FC236}">
                <a16:creationId xmlns:a16="http://schemas.microsoft.com/office/drawing/2014/main" id="{3B743995-3281-441D-9EA4-5EC61E760963}"/>
              </a:ext>
            </a:extLst>
          </p:cNvPr>
          <p:cNvSpPr txBox="1"/>
          <p:nvPr/>
        </p:nvSpPr>
        <p:spPr>
          <a:xfrm>
            <a:off x="4545017" y="503864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41" name="TextBox 13">
            <a:extLst>
              <a:ext uri="{FF2B5EF4-FFF2-40B4-BE49-F238E27FC236}">
                <a16:creationId xmlns:a16="http://schemas.microsoft.com/office/drawing/2014/main" id="{9EB73BBB-930E-4015-81D7-FB6FF5647855}"/>
              </a:ext>
            </a:extLst>
          </p:cNvPr>
          <p:cNvSpPr txBox="1"/>
          <p:nvPr/>
        </p:nvSpPr>
        <p:spPr>
          <a:xfrm>
            <a:off x="4040192" y="55148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42" name="TextBox 18">
            <a:extLst>
              <a:ext uri="{FF2B5EF4-FFF2-40B4-BE49-F238E27FC236}">
                <a16:creationId xmlns:a16="http://schemas.microsoft.com/office/drawing/2014/main" id="{E1B4665E-80B6-44C0-899E-726221374EE6}"/>
              </a:ext>
            </a:extLst>
          </p:cNvPr>
          <p:cNvSpPr txBox="1"/>
          <p:nvPr/>
        </p:nvSpPr>
        <p:spPr>
          <a:xfrm>
            <a:off x="10491621" y="3275667"/>
            <a:ext cx="1340679" cy="3248272"/>
          </a:xfrm>
          <a:prstGeom prst="rect">
            <a:avLst/>
          </a:prstGeom>
          <a:solidFill>
            <a:schemeClr val="accent4">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Problem</a:t>
            </a:r>
          </a:p>
        </p:txBody>
      </p:sp>
      <p:cxnSp>
        <p:nvCxnSpPr>
          <p:cNvPr id="43" name="Straight Connector 42">
            <a:extLst>
              <a:ext uri="{FF2B5EF4-FFF2-40B4-BE49-F238E27FC236}">
                <a16:creationId xmlns:a16="http://schemas.microsoft.com/office/drawing/2014/main" id="{6956C9EB-2074-9FC4-4623-0A0947589DC4}"/>
              </a:ext>
            </a:extLst>
          </p:cNvPr>
          <p:cNvCxnSpPr>
            <a:cxnSpLocks/>
          </p:cNvCxnSpPr>
          <p:nvPr/>
        </p:nvCxnSpPr>
        <p:spPr>
          <a:xfrm>
            <a:off x="2149480" y="4899803"/>
            <a:ext cx="8342141" cy="22941"/>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B214258-5B9F-FA9B-D9BB-6134CA34228E}"/>
              </a:ext>
            </a:extLst>
          </p:cNvPr>
          <p:cNvCxnSpPr>
            <a:cxnSpLocks/>
          </p:cNvCxnSpPr>
          <p:nvPr/>
        </p:nvCxnSpPr>
        <p:spPr>
          <a:xfrm flipV="1">
            <a:off x="8083594" y="4944220"/>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03CC950-43EC-BEED-5682-2E11CCBBD843}"/>
              </a:ext>
            </a:extLst>
          </p:cNvPr>
          <p:cNvCxnSpPr>
            <a:cxnSpLocks/>
          </p:cNvCxnSpPr>
          <p:nvPr/>
        </p:nvCxnSpPr>
        <p:spPr>
          <a:xfrm flipV="1">
            <a:off x="6350044" y="4925170"/>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E9C5FF9-B0D4-FA2F-7535-17C540333637}"/>
              </a:ext>
            </a:extLst>
          </p:cNvPr>
          <p:cNvCxnSpPr>
            <a:cxnSpLocks/>
          </p:cNvCxnSpPr>
          <p:nvPr/>
        </p:nvCxnSpPr>
        <p:spPr>
          <a:xfrm>
            <a:off x="8188369" y="4020295"/>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34A455C-A0BB-EB40-BC47-CC771FC485FA}"/>
              </a:ext>
            </a:extLst>
          </p:cNvPr>
          <p:cNvCxnSpPr>
            <a:cxnSpLocks/>
          </p:cNvCxnSpPr>
          <p:nvPr/>
        </p:nvCxnSpPr>
        <p:spPr>
          <a:xfrm>
            <a:off x="6473869" y="4010770"/>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9" name="TextBox 5">
            <a:extLst>
              <a:ext uri="{FF2B5EF4-FFF2-40B4-BE49-F238E27FC236}">
                <a16:creationId xmlns:a16="http://schemas.microsoft.com/office/drawing/2014/main" id="{00C6A3FB-207B-8C17-5A28-9F8F129E2442}"/>
              </a:ext>
            </a:extLst>
          </p:cNvPr>
          <p:cNvSpPr txBox="1"/>
          <p:nvPr/>
        </p:nvSpPr>
        <p:spPr>
          <a:xfrm>
            <a:off x="6326231" y="384884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60" name="TextBox 7">
            <a:extLst>
              <a:ext uri="{FF2B5EF4-FFF2-40B4-BE49-F238E27FC236}">
                <a16:creationId xmlns:a16="http://schemas.microsoft.com/office/drawing/2014/main" id="{14C6AABC-0757-DA12-79B3-95354ABD83B4}"/>
              </a:ext>
            </a:extLst>
          </p:cNvPr>
          <p:cNvSpPr txBox="1"/>
          <p:nvPr/>
        </p:nvSpPr>
        <p:spPr>
          <a:xfrm>
            <a:off x="6545306" y="42774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61" name="TextBox 8">
            <a:extLst>
              <a:ext uri="{FF2B5EF4-FFF2-40B4-BE49-F238E27FC236}">
                <a16:creationId xmlns:a16="http://schemas.microsoft.com/office/drawing/2014/main" id="{63655669-B261-6241-AF8F-84C71C36EBD2}"/>
              </a:ext>
            </a:extLst>
          </p:cNvPr>
          <p:cNvSpPr txBox="1"/>
          <p:nvPr/>
        </p:nvSpPr>
        <p:spPr>
          <a:xfrm>
            <a:off x="7840706" y="38583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62" name="TextBox 9">
            <a:extLst>
              <a:ext uri="{FF2B5EF4-FFF2-40B4-BE49-F238E27FC236}">
                <a16:creationId xmlns:a16="http://schemas.microsoft.com/office/drawing/2014/main" id="{659B5A70-4FE3-0A02-1F3E-B5E107BA1D8F}"/>
              </a:ext>
            </a:extLst>
          </p:cNvPr>
          <p:cNvSpPr txBox="1"/>
          <p:nvPr/>
        </p:nvSpPr>
        <p:spPr>
          <a:xfrm>
            <a:off x="8059781" y="428699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63" name="TextBox 10">
            <a:extLst>
              <a:ext uri="{FF2B5EF4-FFF2-40B4-BE49-F238E27FC236}">
                <a16:creationId xmlns:a16="http://schemas.microsoft.com/office/drawing/2014/main" id="{D05693CB-E316-76E2-C6E5-A1E2FE7BABFA}"/>
              </a:ext>
            </a:extLst>
          </p:cNvPr>
          <p:cNvSpPr txBox="1"/>
          <p:nvPr/>
        </p:nvSpPr>
        <p:spPr>
          <a:xfrm>
            <a:off x="6697706" y="506804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64" name="TextBox 11">
            <a:extLst>
              <a:ext uri="{FF2B5EF4-FFF2-40B4-BE49-F238E27FC236}">
                <a16:creationId xmlns:a16="http://schemas.microsoft.com/office/drawing/2014/main" id="{E85BE5A6-EB11-C27A-CAD8-B4EEEA8E0A88}"/>
              </a:ext>
            </a:extLst>
          </p:cNvPr>
          <p:cNvSpPr txBox="1"/>
          <p:nvPr/>
        </p:nvSpPr>
        <p:spPr>
          <a:xfrm>
            <a:off x="6192881" y="554429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65" name="TextBox 12">
            <a:extLst>
              <a:ext uri="{FF2B5EF4-FFF2-40B4-BE49-F238E27FC236}">
                <a16:creationId xmlns:a16="http://schemas.microsoft.com/office/drawing/2014/main" id="{F99CBB40-CE52-B74F-EA9A-131DA815D74B}"/>
              </a:ext>
            </a:extLst>
          </p:cNvPr>
          <p:cNvSpPr txBox="1"/>
          <p:nvPr/>
        </p:nvSpPr>
        <p:spPr>
          <a:xfrm>
            <a:off x="8307431" y="505852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
        <p:nvSpPr>
          <p:cNvPr id="66" name="TextBox 13">
            <a:extLst>
              <a:ext uri="{FF2B5EF4-FFF2-40B4-BE49-F238E27FC236}">
                <a16:creationId xmlns:a16="http://schemas.microsoft.com/office/drawing/2014/main" id="{26DCE68F-4DD6-F487-6DFD-DDB39C4527F0}"/>
              </a:ext>
            </a:extLst>
          </p:cNvPr>
          <p:cNvSpPr txBox="1"/>
          <p:nvPr/>
        </p:nvSpPr>
        <p:spPr>
          <a:xfrm>
            <a:off x="7802606" y="55347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dirty="0">
                <a:latin typeface="Century Gothic" panose="020B0502020202020204" pitchFamily="34" charset="0"/>
              </a:rPr>
              <a:t>Cause</a:t>
            </a:r>
          </a:p>
        </p:txBody>
      </p:sp>
    </p:spTree>
    <p:extLst>
      <p:ext uri="{BB962C8B-B14F-4D97-AF65-F5344CB8AC3E}">
        <p14:creationId xmlns:p14="http://schemas.microsoft.com/office/powerpoint/2010/main" val="256911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Daily calendar outline">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22354" r="22379"/>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Objectives</a:t>
            </a:r>
            <a:endParaRPr lang="en-US" sz="3200" b="1" i="0" u="none" strike="noStrike" cap="none" dirty="0">
              <a:solidFill>
                <a:srgbClr val="595959"/>
              </a:solidFill>
              <a:latin typeface="Century Gothic"/>
              <a:ea typeface="Century Gothic"/>
              <a:cs typeface="Century Gothic"/>
              <a:sym typeface="Century Gothic"/>
            </a:endParaRP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Define what you aim to achieve with specific, measurable goals.</a:t>
            </a:r>
          </a:p>
        </p:txBody>
      </p:sp>
      <p:sp>
        <p:nvSpPr>
          <p:cNvPr id="17" name="Google Shape;90;p1">
            <a:extLst>
              <a:ext uri="{FF2B5EF4-FFF2-40B4-BE49-F238E27FC236}">
                <a16:creationId xmlns:a16="http://schemas.microsoft.com/office/drawing/2014/main" id="{098FC102-F478-FF3F-9766-63D5E505B280}"/>
              </a:ext>
            </a:extLst>
          </p:cNvPr>
          <p:cNvSpPr txBox="1"/>
          <p:nvPr/>
        </p:nvSpPr>
        <p:spPr>
          <a:xfrm>
            <a:off x="2054050" y="2941608"/>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Stakeholder Involvement</a:t>
            </a:r>
            <a:endParaRPr lang="en-US" sz="3200" b="1" i="0" u="none" strike="noStrike" cap="none" dirty="0">
              <a:solidFill>
                <a:srgbClr val="595959"/>
              </a:solidFill>
              <a:latin typeface="Century Gothic"/>
              <a:ea typeface="Century Gothic"/>
              <a:cs typeface="Century Gothic"/>
              <a:sym typeface="Century Gothic"/>
            </a:endParaRP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71C9508-2531-B32C-3345-0384354E11A1}"/>
              </a:ext>
            </a:extLst>
          </p:cNvPr>
          <p:cNvGraphicFramePr>
            <a:graphicFrameLocks noGrp="1"/>
          </p:cNvGraphicFramePr>
          <p:nvPr>
            <p:extLst>
              <p:ext uri="{D42A27DB-BD31-4B8C-83A1-F6EECF244321}">
                <p14:modId xmlns:p14="http://schemas.microsoft.com/office/powerpoint/2010/main" val="1601738675"/>
              </p:ext>
            </p:extLst>
          </p:nvPr>
        </p:nvGraphicFramePr>
        <p:xfrm>
          <a:off x="2152770" y="3611877"/>
          <a:ext cx="9786189" cy="3144520"/>
        </p:xfrm>
        <a:graphic>
          <a:graphicData uri="http://schemas.openxmlformats.org/drawingml/2006/table">
            <a:tbl>
              <a:tblPr firstRow="1" bandRow="1">
                <a:tableStyleId>{5C22544A-7EE6-4342-B048-85BDC9FD1C3A}</a:tableStyleId>
              </a:tblPr>
              <a:tblGrid>
                <a:gridCol w="3262063">
                  <a:extLst>
                    <a:ext uri="{9D8B030D-6E8A-4147-A177-3AD203B41FA5}">
                      <a16:colId xmlns:a16="http://schemas.microsoft.com/office/drawing/2014/main" val="4175947022"/>
                    </a:ext>
                  </a:extLst>
                </a:gridCol>
                <a:gridCol w="3262063">
                  <a:extLst>
                    <a:ext uri="{9D8B030D-6E8A-4147-A177-3AD203B41FA5}">
                      <a16:colId xmlns:a16="http://schemas.microsoft.com/office/drawing/2014/main" val="3762446768"/>
                    </a:ext>
                  </a:extLst>
                </a:gridCol>
                <a:gridCol w="3262063">
                  <a:extLst>
                    <a:ext uri="{9D8B030D-6E8A-4147-A177-3AD203B41FA5}">
                      <a16:colId xmlns:a16="http://schemas.microsoft.com/office/drawing/2014/main" val="2812603440"/>
                    </a:ext>
                  </a:extLst>
                </a:gridCol>
              </a:tblGrid>
              <a:tr h="370840">
                <a:tc gridSpan="3">
                  <a:txBody>
                    <a:bodyPr/>
                    <a:lstStyle/>
                    <a:p>
                      <a:r>
                        <a:rPr lang="en-US" sz="1500" b="0" dirty="0">
                          <a:solidFill>
                            <a:schemeClr val="tx1">
                              <a:lumMod val="65000"/>
                              <a:lumOff val="35000"/>
                            </a:schemeClr>
                          </a:solidFill>
                          <a:latin typeface="Century Gothic" panose="020B0502020202020204" pitchFamily="34" charset="0"/>
                        </a:rPr>
                        <a:t>List key stakeholders, their roles in the PDCA process, and how their involvement will help achieve the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12248891"/>
                  </a:ext>
                </a:extLst>
              </a:tr>
              <a:tr h="370840">
                <a:tc>
                  <a:txBody>
                    <a:bodyPr/>
                    <a:lstStyle/>
                    <a:p>
                      <a:r>
                        <a:rPr lang="en-US" sz="1500" dirty="0">
                          <a:solidFill>
                            <a:schemeClr val="tx1">
                              <a:lumMod val="65000"/>
                              <a:lumOff val="35000"/>
                            </a:schemeClr>
                          </a:solidFill>
                          <a:latin typeface="Century Gothic" panose="020B0502020202020204" pitchFamily="34" charset="0"/>
                        </a:rPr>
                        <a:t>Name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500" dirty="0">
                          <a:solidFill>
                            <a:schemeClr val="tx1">
                              <a:lumMod val="65000"/>
                              <a:lumOff val="35000"/>
                            </a:schemeClr>
                          </a:solidFill>
                          <a:latin typeface="Century Gothic" panose="020B0502020202020204" pitchFamily="34" charset="0"/>
                        </a:rPr>
                        <a:t>Role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500" dirty="0">
                          <a:solidFill>
                            <a:schemeClr val="tx1">
                              <a:lumMod val="65000"/>
                              <a:lumOff val="35000"/>
                            </a:schemeClr>
                          </a:solidFill>
                          <a:latin typeface="Century Gothic" panose="020B0502020202020204" pitchFamily="34" charset="0"/>
                        </a:rPr>
                        <a:t>Expertise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0999538"/>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358344"/>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8092721"/>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6893080"/>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087265"/>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902011"/>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7873937"/>
                  </a:ext>
                </a:extLst>
              </a:tr>
            </a:tbl>
          </a:graphicData>
        </a:graphic>
      </p:graphicFrame>
    </p:spTree>
    <p:extLst>
      <p:ext uri="{BB962C8B-B14F-4D97-AF65-F5344CB8AC3E}">
        <p14:creationId xmlns:p14="http://schemas.microsoft.com/office/powerpoint/2010/main" val="21580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Daily calendar outline">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22354" r="22379"/>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Action Plan</a:t>
            </a:r>
            <a:endParaRPr lang="en-US" sz="3200" b="1" i="0" u="none" strike="noStrike" cap="none" dirty="0">
              <a:solidFill>
                <a:srgbClr val="595959"/>
              </a:solidFill>
              <a:latin typeface="Century Gothic"/>
              <a:ea typeface="Century Gothic"/>
              <a:cs typeface="Century Gothic"/>
              <a:sym typeface="Century Gothic"/>
            </a:endParaRP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8563174"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Outline the steps to achieve the objectives.</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71C9508-2531-B32C-3345-0384354E11A1}"/>
              </a:ext>
            </a:extLst>
          </p:cNvPr>
          <p:cNvGraphicFramePr>
            <a:graphicFrameLocks noGrp="1"/>
          </p:cNvGraphicFramePr>
          <p:nvPr>
            <p:extLst>
              <p:ext uri="{D42A27DB-BD31-4B8C-83A1-F6EECF244321}">
                <p14:modId xmlns:p14="http://schemas.microsoft.com/office/powerpoint/2010/main" val="1526373368"/>
              </p:ext>
            </p:extLst>
          </p:nvPr>
        </p:nvGraphicFramePr>
        <p:xfrm>
          <a:off x="2082805" y="1661588"/>
          <a:ext cx="9749782" cy="4606184"/>
        </p:xfrm>
        <a:graphic>
          <a:graphicData uri="http://schemas.openxmlformats.org/drawingml/2006/table">
            <a:tbl>
              <a:tblPr firstRow="1" bandRow="1">
                <a:tableStyleId>{5C22544A-7EE6-4342-B048-85BDC9FD1C3A}</a:tableStyleId>
              </a:tblPr>
              <a:tblGrid>
                <a:gridCol w="2824697">
                  <a:extLst>
                    <a:ext uri="{9D8B030D-6E8A-4147-A177-3AD203B41FA5}">
                      <a16:colId xmlns:a16="http://schemas.microsoft.com/office/drawing/2014/main" val="4175947022"/>
                    </a:ext>
                  </a:extLst>
                </a:gridCol>
                <a:gridCol w="1731271">
                  <a:extLst>
                    <a:ext uri="{9D8B030D-6E8A-4147-A177-3AD203B41FA5}">
                      <a16:colId xmlns:a16="http://schemas.microsoft.com/office/drawing/2014/main" val="3762446768"/>
                    </a:ext>
                  </a:extLst>
                </a:gridCol>
                <a:gridCol w="1004818">
                  <a:extLst>
                    <a:ext uri="{9D8B030D-6E8A-4147-A177-3AD203B41FA5}">
                      <a16:colId xmlns:a16="http://schemas.microsoft.com/office/drawing/2014/main" val="26987915"/>
                    </a:ext>
                  </a:extLst>
                </a:gridCol>
                <a:gridCol w="1004818">
                  <a:extLst>
                    <a:ext uri="{9D8B030D-6E8A-4147-A177-3AD203B41FA5}">
                      <a16:colId xmlns:a16="http://schemas.microsoft.com/office/drawing/2014/main" val="1576311538"/>
                    </a:ext>
                  </a:extLst>
                </a:gridCol>
                <a:gridCol w="3184178">
                  <a:extLst>
                    <a:ext uri="{9D8B030D-6E8A-4147-A177-3AD203B41FA5}">
                      <a16:colId xmlns:a16="http://schemas.microsoft.com/office/drawing/2014/main" val="2812603440"/>
                    </a:ext>
                  </a:extLst>
                </a:gridCol>
              </a:tblGrid>
              <a:tr h="624728">
                <a:tc>
                  <a:txBody>
                    <a:bodyPr/>
                    <a:lstStyle/>
                    <a:p>
                      <a:r>
                        <a:rPr lang="en-US" sz="1500" b="0" dirty="0">
                          <a:solidFill>
                            <a:schemeClr val="tx1">
                              <a:lumMod val="65000"/>
                              <a:lumOff val="35000"/>
                            </a:schemeClr>
                          </a:solidFill>
                          <a:latin typeface="Century Gothic" panose="020B0502020202020204" pitchFamily="34" charset="0"/>
                        </a:rPr>
                        <a:t>Activity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500" b="0" dirty="0">
                          <a:solidFill>
                            <a:schemeClr val="tx1">
                              <a:lumMod val="65000"/>
                              <a:lumOff val="35000"/>
                            </a:schemeClr>
                          </a:solidFill>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500" b="0" dirty="0">
                          <a:solidFill>
                            <a:schemeClr val="tx1">
                              <a:lumMod val="65000"/>
                              <a:lumOff val="35000"/>
                            </a:schemeClr>
                          </a:solidFill>
                          <a:latin typeface="Century Gothic" panose="020B0502020202020204" pitchFamily="34" charset="0"/>
                        </a:rPr>
                        <a:t>Start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US" sz="1500" b="0" dirty="0">
                          <a:solidFill>
                            <a:schemeClr val="tx1">
                              <a:lumMod val="65000"/>
                              <a:lumOff val="35000"/>
                            </a:schemeClr>
                          </a:solidFill>
                          <a:latin typeface="Century Gothic" panose="020B0502020202020204" pitchFamily="34" charset="0"/>
                        </a:rPr>
                        <a:t>End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r>
                        <a:rPr lang="en-US" sz="1500" b="0" dirty="0">
                          <a:solidFill>
                            <a:schemeClr val="tx1">
                              <a:lumMod val="65000"/>
                              <a:lumOff val="35000"/>
                            </a:schemeClr>
                          </a:solidFill>
                          <a:latin typeface="Century Gothic" panose="020B0502020202020204" pitchFamily="34" charset="0"/>
                        </a:rPr>
                        <a:t>Expected Outcome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0999538"/>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1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latin typeface="Century Gothic" panose="020B0502020202020204" pitchFamily="34" charset="0"/>
                        </a:rPr>
                        <a:t>MM/DD/YY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358344"/>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809272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6893080"/>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087265"/>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755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2584438"/>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90201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7873937"/>
                  </a:ext>
                </a:extLst>
              </a:tr>
            </a:tbl>
          </a:graphicData>
        </a:graphic>
      </p:graphicFrame>
    </p:spTree>
    <p:extLst>
      <p:ext uri="{BB962C8B-B14F-4D97-AF65-F5344CB8AC3E}">
        <p14:creationId xmlns:p14="http://schemas.microsoft.com/office/powerpoint/2010/main" val="372355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22216" r="22453"/>
          <a:stretch/>
        </p:blipFill>
        <p:spPr>
          <a:xfrm>
            <a:off x="2708694" y="0"/>
            <a:ext cx="6745858" cy="6857999"/>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9321554" y="4270075"/>
            <a:ext cx="2870446" cy="2334827"/>
            <a:chOff x="9321554" y="0"/>
            <a:chExt cx="2870446" cy="2334827"/>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Century Gothic" panose="020B0502020202020204" pitchFamily="34" charset="0"/>
                </a:rPr>
                <a:t>Description</a:t>
              </a:r>
            </a:p>
          </p:txBody>
        </p:sp>
        <p:pic>
          <p:nvPicPr>
            <p:cNvPr id="5" name="Graphic 4" descr="Pin with solid fill">
              <a:extLst>
                <a:ext uri="{FF2B5EF4-FFF2-40B4-BE49-F238E27FC236}">
                  <a16:creationId xmlns:a16="http://schemas.microsoft.com/office/drawing/2014/main" id="{031D72F3-6667-D7CB-2C15-DF0F844F9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6738" y="0"/>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a:off x="8065698" y="4071668"/>
            <a:ext cx="1492370" cy="723669"/>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One solid circle, one ring, and one circle filled with diagonal lines">
            <a:extLst>
              <a:ext uri="{FF2B5EF4-FFF2-40B4-BE49-F238E27FC236}">
                <a16:creationId xmlns:a16="http://schemas.microsoft.com/office/drawing/2014/main" id="{D83A6634-509D-4F41-E8E5-F9F9151382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6072"/>
            <a:ext cx="2764766" cy="2764766"/>
          </a:xfrm>
          <a:prstGeom prst="rect">
            <a:avLst/>
          </a:prstGeom>
        </p:spPr>
      </p:pic>
      <p:pic>
        <p:nvPicPr>
          <p:cNvPr id="21" name="Graphic 20" descr="One solid circle, one ring, and one circle filled with diagonal lines">
            <a:extLst>
              <a:ext uri="{FF2B5EF4-FFF2-40B4-BE49-F238E27FC236}">
                <a16:creationId xmlns:a16="http://schemas.microsoft.com/office/drawing/2014/main" id="{5F5E15B8-C4C9-3F25-ED3C-4028658A8A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616014">
            <a:off x="934211" y="4797651"/>
            <a:ext cx="1948626" cy="1948626"/>
          </a:xfrm>
          <a:prstGeom prst="rect">
            <a:avLst/>
          </a:prstGeom>
        </p:spPr>
      </p:pic>
      <p:pic>
        <p:nvPicPr>
          <p:cNvPr id="33" name="Graphic 32" descr="One solid circle, one ring, and one circle filled with diagonal lines">
            <a:extLst>
              <a:ext uri="{FF2B5EF4-FFF2-40B4-BE49-F238E27FC236}">
                <a16:creationId xmlns:a16="http://schemas.microsoft.com/office/drawing/2014/main" id="{EDF226AF-A071-1C43-6C3D-D042BA4CA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03981">
            <a:off x="9884934" y="264336"/>
            <a:ext cx="1891745" cy="1891745"/>
          </a:xfrm>
          <a:prstGeom prst="rect">
            <a:avLst/>
          </a:prstGeom>
        </p:spPr>
      </p:pic>
      <p:pic>
        <p:nvPicPr>
          <p:cNvPr id="11" name="Graphic 10" descr="Paperclip outline">
            <a:extLst>
              <a:ext uri="{FF2B5EF4-FFF2-40B4-BE49-F238E27FC236}">
                <a16:creationId xmlns:a16="http://schemas.microsoft.com/office/drawing/2014/main" id="{0DA01FDE-ADAF-3396-9DB5-B619CCD4D0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52819" y="3618306"/>
            <a:ext cx="914400" cy="914400"/>
          </a:xfrm>
          <a:prstGeom prst="rect">
            <a:avLst/>
          </a:prstGeom>
        </p:spPr>
      </p:pic>
    </p:spTree>
    <p:extLst>
      <p:ext uri="{BB962C8B-B14F-4D97-AF65-F5344CB8AC3E}">
        <p14:creationId xmlns:p14="http://schemas.microsoft.com/office/powerpoint/2010/main" val="2041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3">
              <a:lumMod val="40000"/>
              <a:lumOff val="6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3">
              <a:lumMod val="40000"/>
              <a:lumOff val="6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22367" r="22367"/>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Implementation</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13849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Describe the actions taken, resources allocated, and any challenges encountered during implementation.</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Paperclip outline">
            <a:extLst>
              <a:ext uri="{FF2B5EF4-FFF2-40B4-BE49-F238E27FC236}">
                <a16:creationId xmlns:a16="http://schemas.microsoft.com/office/drawing/2014/main" id="{5BD2AAF0-58A9-C2C0-6AC0-DDE45AF8B7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64" y="98235"/>
            <a:ext cx="701377" cy="701377"/>
          </a:xfrm>
          <a:prstGeom prst="rect">
            <a:avLst/>
          </a:prstGeom>
        </p:spPr>
      </p:pic>
      <p:pic>
        <p:nvPicPr>
          <p:cNvPr id="7" name="Graphic 6" descr="One solid circle, one ring, and one circle filled with diagonal lines">
            <a:extLst>
              <a:ext uri="{FF2B5EF4-FFF2-40B4-BE49-F238E27FC236}">
                <a16:creationId xmlns:a16="http://schemas.microsoft.com/office/drawing/2014/main" id="{133A5ABC-1269-58AF-2EB0-F7B09951D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03981">
            <a:off x="9913687" y="4646555"/>
            <a:ext cx="1891745" cy="1891745"/>
          </a:xfrm>
          <a:prstGeom prst="rect">
            <a:avLst/>
          </a:prstGeom>
        </p:spPr>
      </p:pic>
    </p:spTree>
    <p:extLst>
      <p:ext uri="{BB962C8B-B14F-4D97-AF65-F5344CB8AC3E}">
        <p14:creationId xmlns:p14="http://schemas.microsoft.com/office/powerpoint/2010/main" val="398469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22335" r="22335"/>
          <a:stretch/>
        </p:blipFill>
        <p:spPr>
          <a:xfrm>
            <a:off x="2708694" y="0"/>
            <a:ext cx="6745858" cy="6857999"/>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28825" y="4370287"/>
            <a:ext cx="2905692" cy="2372820"/>
            <a:chOff x="9132428" y="-37993"/>
            <a:chExt cx="2905692" cy="2372820"/>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rgbClr val="D2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65000"/>
                      <a:lumOff val="35000"/>
                    </a:schemeClr>
                  </a:solidFill>
                  <a:latin typeface="Century Gothic" panose="020B0502020202020204" pitchFamily="34" charset="0"/>
                </a:rPr>
                <a:t>Description</a:t>
              </a:r>
            </a:p>
          </p:txBody>
        </p:sp>
        <p:pic>
          <p:nvPicPr>
            <p:cNvPr id="5" name="Graphic 4" descr="Pin with solid fill">
              <a:extLst>
                <a:ext uri="{FF2B5EF4-FFF2-40B4-BE49-F238E27FC236}">
                  <a16:creationId xmlns:a16="http://schemas.microsoft.com/office/drawing/2014/main" id="{031D72F3-6667-D7CB-2C15-DF0F844F9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1908">
              <a:off x="9132428" y="-37993"/>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rot="10800000" flipV="1">
            <a:off x="2607075" y="4071565"/>
            <a:ext cx="1214278" cy="671797"/>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One solid circle, one ring, and one circle filled with diagonal lines">
            <a:extLst>
              <a:ext uri="{FF2B5EF4-FFF2-40B4-BE49-F238E27FC236}">
                <a16:creationId xmlns:a16="http://schemas.microsoft.com/office/drawing/2014/main" id="{D83A6634-509D-4F41-E8E5-F9F9151382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6072"/>
            <a:ext cx="2764766" cy="2764766"/>
          </a:xfrm>
          <a:prstGeom prst="rect">
            <a:avLst/>
          </a:prstGeom>
        </p:spPr>
      </p:pic>
      <p:pic>
        <p:nvPicPr>
          <p:cNvPr id="33" name="Graphic 32" descr="One solid circle, one ring, and one circle filled with diagonal lines">
            <a:extLst>
              <a:ext uri="{FF2B5EF4-FFF2-40B4-BE49-F238E27FC236}">
                <a16:creationId xmlns:a16="http://schemas.microsoft.com/office/drawing/2014/main" id="{EDF226AF-A071-1C43-6C3D-D042BA4CA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500000">
            <a:off x="10239658" y="4246994"/>
            <a:ext cx="1162625" cy="1162625"/>
          </a:xfrm>
          <a:prstGeom prst="rect">
            <a:avLst/>
          </a:prstGeom>
        </p:spPr>
      </p:pic>
      <p:pic>
        <p:nvPicPr>
          <p:cNvPr id="6" name="Graphic 5" descr="Checklist outline">
            <a:extLst>
              <a:ext uri="{FF2B5EF4-FFF2-40B4-BE49-F238E27FC236}">
                <a16:creationId xmlns:a16="http://schemas.microsoft.com/office/drawing/2014/main" id="{241E8EC8-063A-4D02-7C39-B43B36B254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1353" y="3715352"/>
            <a:ext cx="720308" cy="720308"/>
          </a:xfrm>
          <a:prstGeom prst="rect">
            <a:avLst/>
          </a:prstGeom>
        </p:spPr>
      </p:pic>
      <p:pic>
        <p:nvPicPr>
          <p:cNvPr id="8" name="Graphic 7" descr="One solid circle, one ring, and one circle filled with diagonal lines">
            <a:extLst>
              <a:ext uri="{FF2B5EF4-FFF2-40B4-BE49-F238E27FC236}">
                <a16:creationId xmlns:a16="http://schemas.microsoft.com/office/drawing/2014/main" id="{49C8513F-67E4-2FB3-CC02-3E5BA56F9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92898">
            <a:off x="9752304" y="2255051"/>
            <a:ext cx="2340547" cy="2340547"/>
          </a:xfrm>
          <a:prstGeom prst="rect">
            <a:avLst/>
          </a:prstGeom>
        </p:spPr>
      </p:pic>
    </p:spTree>
    <p:extLst>
      <p:ext uri="{BB962C8B-B14F-4D97-AF65-F5344CB8AC3E}">
        <p14:creationId xmlns:p14="http://schemas.microsoft.com/office/powerpoint/2010/main" val="266497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rgbClr val="D2EBF0"/>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rgbClr val="D2EBF0"/>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22367" r="22367"/>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Data Analysis</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Present the data collected during implementation. Include charts or graphs to illustrate performance against objectives.</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One solid circle, one ring, and one circle filled with diagonal lines">
            <a:extLst>
              <a:ext uri="{FF2B5EF4-FFF2-40B4-BE49-F238E27FC236}">
                <a16:creationId xmlns:a16="http://schemas.microsoft.com/office/drawing/2014/main" id="{133A5ABC-1269-58AF-2EB0-F7B09951D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803981">
            <a:off x="10716301" y="5544157"/>
            <a:ext cx="1146440" cy="1146440"/>
          </a:xfrm>
          <a:prstGeom prst="rect">
            <a:avLst/>
          </a:prstGeom>
        </p:spPr>
      </p:pic>
      <p:pic>
        <p:nvPicPr>
          <p:cNvPr id="2" name="Graphic 1" descr="Checklist outline">
            <a:extLst>
              <a:ext uri="{FF2B5EF4-FFF2-40B4-BE49-F238E27FC236}">
                <a16:creationId xmlns:a16="http://schemas.microsoft.com/office/drawing/2014/main" id="{64A7DEBD-4553-E2FF-3324-C5CD33CB0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426" y="192778"/>
            <a:ext cx="615108" cy="615108"/>
          </a:xfrm>
          <a:prstGeom prst="rect">
            <a:avLst/>
          </a:prstGeom>
        </p:spPr>
      </p:pic>
      <p:sp>
        <p:nvSpPr>
          <p:cNvPr id="6" name="Google Shape;90;p1">
            <a:extLst>
              <a:ext uri="{FF2B5EF4-FFF2-40B4-BE49-F238E27FC236}">
                <a16:creationId xmlns:a16="http://schemas.microsoft.com/office/drawing/2014/main" id="{FB4AC51E-975F-AF3B-8BE5-F911719F4884}"/>
              </a:ext>
            </a:extLst>
          </p:cNvPr>
          <p:cNvSpPr txBox="1"/>
          <p:nvPr/>
        </p:nvSpPr>
        <p:spPr>
          <a:xfrm>
            <a:off x="2054050" y="2950235"/>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Comparison</a:t>
            </a:r>
          </a:p>
        </p:txBody>
      </p:sp>
      <p:sp>
        <p:nvSpPr>
          <p:cNvPr id="10" name="Google Shape;90;p1">
            <a:extLst>
              <a:ext uri="{FF2B5EF4-FFF2-40B4-BE49-F238E27FC236}">
                <a16:creationId xmlns:a16="http://schemas.microsoft.com/office/drawing/2014/main" id="{5A1A04F6-670B-ACE7-7023-85238BDED547}"/>
              </a:ext>
            </a:extLst>
          </p:cNvPr>
          <p:cNvSpPr txBox="1"/>
          <p:nvPr/>
        </p:nvSpPr>
        <p:spPr>
          <a:xfrm>
            <a:off x="3269413" y="3669963"/>
            <a:ext cx="7222208" cy="13849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tx1">
                    <a:lumMod val="65000"/>
                    <a:lumOff val="35000"/>
                  </a:schemeClr>
                </a:solidFill>
                <a:latin typeface="Century Gothic"/>
                <a:ea typeface="Century Gothic"/>
                <a:cs typeface="Century Gothic"/>
                <a:sym typeface="Century Gothic"/>
              </a:rPr>
              <a:t>Compare the actual results to the objectives set in the planning phase. Highlight any gaps or successes.</a:t>
            </a:r>
          </a:p>
        </p:txBody>
      </p:sp>
      <p:cxnSp>
        <p:nvCxnSpPr>
          <p:cNvPr id="11" name="Straight Connector 10">
            <a:extLst>
              <a:ext uri="{FF2B5EF4-FFF2-40B4-BE49-F238E27FC236}">
                <a16:creationId xmlns:a16="http://schemas.microsoft.com/office/drawing/2014/main" id="{3CB6FDB2-D892-7A5D-1610-618C35D8E244}"/>
              </a:ext>
            </a:extLst>
          </p:cNvPr>
          <p:cNvCxnSpPr>
            <a:cxnSpLocks/>
          </p:cNvCxnSpPr>
          <p:nvPr/>
        </p:nvCxnSpPr>
        <p:spPr>
          <a:xfrm>
            <a:off x="2082805" y="295023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C209E0-F4E4-51DC-C5F7-BCBD26FDB2E1}"/>
              </a:ext>
            </a:extLst>
          </p:cNvPr>
          <p:cNvCxnSpPr>
            <a:cxnSpLocks/>
          </p:cNvCxnSpPr>
          <p:nvPr/>
        </p:nvCxnSpPr>
        <p:spPr>
          <a:xfrm>
            <a:off x="2082805" y="393155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D45618B-D0A8-DF3F-E474-4A2544668E71}"/>
              </a:ext>
            </a:extLst>
          </p:cNvPr>
          <p:cNvSpPr/>
          <p:nvPr/>
        </p:nvSpPr>
        <p:spPr>
          <a:xfrm>
            <a:off x="2977077" y="389894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80788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3187</TotalTime>
  <Words>320</Words>
  <Application>Microsoft Macintosh PowerPoint</Application>
  <PresentationFormat>Widescreen</PresentationFormat>
  <Paragraphs>59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91</cp:revision>
  <dcterms:created xsi:type="dcterms:W3CDTF">2022-05-22T18:55:25Z</dcterms:created>
  <dcterms:modified xsi:type="dcterms:W3CDTF">2024-09-23T02:52:45Z</dcterms:modified>
</cp:coreProperties>
</file>