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9" r:id="rId3"/>
    <p:sldId id="36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0" autoAdjust="0"/>
    <p:restoredTop sz="86447"/>
  </p:normalViewPr>
  <p:slideViewPr>
    <p:cSldViewPr snapToGrid="0" snapToObjects="1">
      <p:cViewPr varScale="1">
        <p:scale>
          <a:sx n="113" d="100"/>
          <a:sy n="113" d="100"/>
        </p:scale>
        <p:origin x="9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576E443-D856-40B7-87DE-DD82EACE0ABD}"/>
    <pc:docChg chg="modSld sldOrd">
      <pc:chgData name="Bess Dunlevy" userId="dd4b9a8537dbe9d0" providerId="LiveId" clId="{C576E443-D856-40B7-87DE-DD82EACE0ABD}" dt="2024-09-08T14:25:49.414" v="4"/>
      <pc:docMkLst>
        <pc:docMk/>
      </pc:docMkLst>
      <pc:sldChg chg="modSp mod">
        <pc:chgData name="Bess Dunlevy" userId="dd4b9a8537dbe9d0" providerId="LiveId" clId="{C576E443-D856-40B7-87DE-DD82EACE0ABD}" dt="2024-09-08T14:25:47.826" v="2" actId="1076"/>
        <pc:sldMkLst>
          <pc:docMk/>
          <pc:sldMk cId="2010791182" sldId="363"/>
        </pc:sldMkLst>
        <pc:spChg chg="mod">
          <ac:chgData name="Bess Dunlevy" userId="dd4b9a8537dbe9d0" providerId="LiveId" clId="{C576E443-D856-40B7-87DE-DD82EACE0ABD}" dt="2024-09-08T14:25:47.826" v="2" actId="1076"/>
          <ac:spMkLst>
            <pc:docMk/>
            <pc:sldMk cId="2010791182" sldId="363"/>
            <ac:spMk id="8" creationId="{2809F379-14D2-6F53-AF8E-9D24FAE0AED5}"/>
          </ac:spMkLst>
        </pc:spChg>
      </pc:sldChg>
      <pc:sldChg chg="ord">
        <pc:chgData name="Bess Dunlevy" userId="dd4b9a8537dbe9d0" providerId="LiveId" clId="{C576E443-D856-40B7-87DE-DD82EACE0ABD}" dt="2024-09-08T14:25:49.414" v="4"/>
        <pc:sldMkLst>
          <pc:docMk/>
          <pc:sldMk cId="1032561390" sldId="3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90&amp;utm_source=template-powerpoint&amp;utm_medium=content&amp;utm_campaign=Blank+PDCA+RACI+Matrix-powerpoint-12190&amp;lpa=Blank+PDCA+RACI+Matrix+powerpoint+12190"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286129"/>
            <a:ext cx="6202309"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Century Gothic"/>
                <a:ea typeface="Century Gothic"/>
                <a:cs typeface="Century Gothic"/>
                <a:sym typeface="Century Gothic"/>
              </a:rPr>
              <a:t>PDCA RACI Matrix Template</a:t>
            </a:r>
            <a:endParaRPr lang="en-US" sz="3200" b="1" i="0" u="none" strike="noStrike" cap="none" dirty="0">
              <a:solidFill>
                <a:srgbClr val="595959"/>
              </a:solidFill>
              <a:latin typeface="Century Gothic"/>
              <a:ea typeface="Century Gothic"/>
              <a:cs typeface="Century Gothic"/>
              <a:sym typeface="Century Gothic"/>
            </a:endParaRPr>
          </a:p>
        </p:txBody>
      </p:sp>
      <p:pic>
        <p:nvPicPr>
          <p:cNvPr id="9" name="Google Shape;93;p1">
            <a:hlinkClick r:id="rId2"/>
            <a:extLst>
              <a:ext uri="{FF2B5EF4-FFF2-40B4-BE49-F238E27FC236}">
                <a16:creationId xmlns:a16="http://schemas.microsoft.com/office/drawing/2014/main" id="{16BCC30B-76FD-AAF7-2EDE-3A53C6542D6B}"/>
              </a:ext>
            </a:extLst>
          </p:cNvPr>
          <p:cNvPicPr preferRelativeResize="0"/>
          <p:nvPr/>
        </p:nvPicPr>
        <p:blipFill>
          <a:blip r:embed="rId3"/>
          <a:srcRect/>
          <a:stretch/>
        </p:blipFill>
        <p:spPr>
          <a:xfrm>
            <a:off x="8906461" y="222127"/>
            <a:ext cx="3041396" cy="604918"/>
          </a:xfrm>
          <a:prstGeom prst="rect">
            <a:avLst/>
          </a:prstGeom>
          <a:noFill/>
          <a:ln>
            <a:noFill/>
          </a:ln>
        </p:spPr>
      </p:pic>
      <p:pic>
        <p:nvPicPr>
          <p:cNvPr id="4" name="Picture 3" descr="A screenshot of a computer&#10;&#10;Description automatically generated">
            <a:extLst>
              <a:ext uri="{FF2B5EF4-FFF2-40B4-BE49-F238E27FC236}">
                <a16:creationId xmlns:a16="http://schemas.microsoft.com/office/drawing/2014/main" id="{745FF10A-3B81-4A30-14B7-1D099241B477}"/>
              </a:ext>
            </a:extLst>
          </p:cNvPr>
          <p:cNvPicPr>
            <a:picLocks noChangeAspect="1"/>
          </p:cNvPicPr>
          <p:nvPr/>
        </p:nvPicPr>
        <p:blipFill>
          <a:blip r:embed="rId4"/>
          <a:stretch>
            <a:fillRect/>
          </a:stretch>
        </p:blipFill>
        <p:spPr>
          <a:xfrm>
            <a:off x="147374" y="1386977"/>
            <a:ext cx="8759087" cy="489252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2173184916"/>
              </p:ext>
            </p:extLst>
          </p:nvPr>
        </p:nvGraphicFramePr>
        <p:xfrm>
          <a:off x="310552" y="48487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Activity</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Product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2</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3</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4</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5</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Plan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Do</a:t>
                      </a:r>
                      <a:endParaRPr lang="en-US" sz="2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Check</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Act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nvGraphicFramePr>
        <p:xfrm>
          <a:off x="310552" y="64749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Responsible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Accountable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Consulted</a:t>
            </a:r>
            <a:endParaRPr lang="en-US" sz="900" b="1" i="0" u="none" strike="noStrike" cap="none" dirty="0">
              <a:solidFill>
                <a:srgbClr val="595959"/>
              </a:solidFill>
              <a:latin typeface="Century Gothic"/>
              <a:ea typeface="Century Gothic"/>
              <a:cs typeface="Century Gothic"/>
              <a:sym typeface="Century Gothic"/>
            </a:endParaRP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Informed</a:t>
            </a:r>
            <a:endParaRPr lang="en-US" sz="900" b="1" i="0" u="none" strike="noStrike" cap="none" dirty="0">
              <a:solidFill>
                <a:srgbClr val="595959"/>
              </a:solidFill>
              <a:latin typeface="Century Gothic"/>
              <a:ea typeface="Century Gothic"/>
              <a:cs typeface="Century Gothic"/>
              <a:sym typeface="Century Gothic"/>
            </a:endParaRP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197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rgbClr val="595959"/>
                </a:solidFill>
                <a:latin typeface="Century Gothic"/>
                <a:ea typeface="Century Gothic"/>
                <a:cs typeface="Century Gothic"/>
                <a:sym typeface="Century Gothic"/>
              </a:rPr>
              <a:t>RACI Key</a:t>
            </a:r>
            <a:endParaRPr lang="en-US"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46500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1037139052"/>
              </p:ext>
            </p:extLst>
          </p:nvPr>
        </p:nvGraphicFramePr>
        <p:xfrm>
          <a:off x="310552" y="48487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Activity</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Product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Customer Success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UX Designer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Marketing Team</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Data Analyst</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Plan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Analyze existing onboarding steps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Brainstorm onboarding improvements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Select most effective changes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Develop project timeline</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Do</a:t>
                      </a:r>
                      <a:endParaRPr lang="en-US" sz="2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Design new onboarding flow</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Implement changes to onboarding</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Communicate updates to customers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Gather feedback from new users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Check</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Analyze customer feedback</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Assess impact on onboarding metrics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Identify quick wins for improvement</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Act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Adjust onboarding flow based on data</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Update onboarding documentation</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Launch customer onboarding survey</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1602343626"/>
              </p:ext>
            </p:extLst>
          </p:nvPr>
        </p:nvGraphicFramePr>
        <p:xfrm>
          <a:off x="310552" y="64749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Responsible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Accountable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Consulted</a:t>
            </a:r>
            <a:endParaRPr lang="en-US" sz="900" b="1" i="0" u="none" strike="noStrike" cap="none" dirty="0">
              <a:solidFill>
                <a:srgbClr val="595959"/>
              </a:solidFill>
              <a:latin typeface="Century Gothic"/>
              <a:ea typeface="Century Gothic"/>
              <a:cs typeface="Century Gothic"/>
              <a:sym typeface="Century Gothic"/>
            </a:endParaRP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Informed</a:t>
            </a:r>
            <a:endParaRPr lang="en-US" sz="900" b="1" i="0" u="none" strike="noStrike" cap="none" dirty="0">
              <a:solidFill>
                <a:srgbClr val="595959"/>
              </a:solidFill>
              <a:latin typeface="Century Gothic"/>
              <a:ea typeface="Century Gothic"/>
              <a:cs typeface="Century Gothic"/>
              <a:sym typeface="Century Gothic"/>
            </a:endParaRP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51881"/>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rgbClr val="595959"/>
                </a:solidFill>
                <a:latin typeface="Century Gothic"/>
                <a:ea typeface="Century Gothic"/>
                <a:cs typeface="Century Gothic"/>
                <a:sym typeface="Century Gothic"/>
              </a:rPr>
              <a:t>Example Template</a:t>
            </a:r>
            <a:endParaRPr lang="en-US" sz="2200" i="0" u="none" strike="noStrike" cap="none" dirty="0">
              <a:solidFill>
                <a:srgbClr val="595959"/>
              </a:solidFill>
              <a:latin typeface="Century Gothic"/>
              <a:ea typeface="Century Gothic"/>
              <a:cs typeface="Century Gothic"/>
              <a:sym typeface="Century Gothic"/>
            </a:endParaRP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197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rgbClr val="595959"/>
                </a:solidFill>
                <a:latin typeface="Century Gothic"/>
                <a:ea typeface="Century Gothic"/>
                <a:cs typeface="Century Gothic"/>
                <a:sym typeface="Century Gothic"/>
              </a:rPr>
              <a:t>RACI Key</a:t>
            </a:r>
            <a:endParaRPr lang="en-US"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03256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3149</TotalTime>
  <Words>284</Words>
  <Application>Microsoft Macintosh PowerPoint</Application>
  <PresentationFormat>Widescreen</PresentationFormat>
  <Paragraphs>132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92</cp:revision>
  <dcterms:created xsi:type="dcterms:W3CDTF">2022-05-22T18:55:25Z</dcterms:created>
  <dcterms:modified xsi:type="dcterms:W3CDTF">2024-09-23T02:53:37Z</dcterms:modified>
</cp:coreProperties>
</file>