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20" r:id="rId3"/>
    <p:sldId id="34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F0A622"/>
    <a:srgbClr val="F10002"/>
    <a:srgbClr val="FFC0E3"/>
    <a:srgbClr val="00E7F2"/>
    <a:srgbClr val="00BD32"/>
    <a:srgbClr val="5B7191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86447"/>
  </p:normalViewPr>
  <p:slideViewPr>
    <p:cSldViewPr snapToGrid="0" snapToObjects="1">
      <p:cViewPr varScale="1">
        <p:scale>
          <a:sx n="128" d="100"/>
          <a:sy n="128" d="100"/>
        </p:scale>
        <p:origin x="568" y="1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8F20262-4E1B-4343-8E0C-46DDB1FA92B7}"/>
    <pc:docChg chg="modSld">
      <pc:chgData name="Bess Dunlevy" userId="dd4b9a8537dbe9d0" providerId="LiveId" clId="{A8F20262-4E1B-4343-8E0C-46DDB1FA92B7}" dt="2023-03-28T00:04:52.484" v="46" actId="20577"/>
      <pc:docMkLst>
        <pc:docMk/>
      </pc:docMkLst>
      <pc:sldChg chg="modSp mod">
        <pc:chgData name="Bess Dunlevy" userId="dd4b9a8537dbe9d0" providerId="LiveId" clId="{A8F20262-4E1B-4343-8E0C-46DDB1FA92B7}" dt="2023-03-28T00:04:52.484" v="46" actId="20577"/>
        <pc:sldMkLst>
          <pc:docMk/>
          <pc:sldMk cId="1036723312" sldId="320"/>
        </pc:sldMkLst>
        <pc:spChg chg="mod">
          <ac:chgData name="Bess Dunlevy" userId="dd4b9a8537dbe9d0" providerId="LiveId" clId="{A8F20262-4E1B-4343-8E0C-46DDB1FA92B7}" dt="2023-03-28T00:04:52.484" v="46" actId="20577"/>
          <ac:spMkLst>
            <pc:docMk/>
            <pc:sldMk cId="1036723312" sldId="320"/>
            <ac:spMk id="9" creationId="{E6EEB223-E166-A54F-887F-3F76EDC4E433}"/>
          </ac:spMkLst>
        </pc:spChg>
      </pc:sldChg>
      <pc:sldChg chg="modSp mod">
        <pc:chgData name="Bess Dunlevy" userId="dd4b9a8537dbe9d0" providerId="LiveId" clId="{A8F20262-4E1B-4343-8E0C-46DDB1FA92B7}" dt="2023-03-28T00:04:43.820" v="38" actId="20577"/>
        <pc:sldMkLst>
          <pc:docMk/>
          <pc:sldMk cId="4149389064" sldId="343"/>
        </pc:sldMkLst>
        <pc:spChg chg="mod">
          <ac:chgData name="Bess Dunlevy" userId="dd4b9a8537dbe9d0" providerId="LiveId" clId="{A8F20262-4E1B-4343-8E0C-46DDB1FA92B7}" dt="2023-03-28T00:04:43.820" v="38" actId="20577"/>
          <ac:spMkLst>
            <pc:docMk/>
            <pc:sldMk cId="4149389064" sldId="343"/>
            <ac:spMk id="9" creationId="{E6EEB223-E166-A54F-887F-3F76EDC4E4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56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s.smartsheet.com/try-it?trp=2807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880808" y="2596291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600">
                <a:latin typeface="Century Gothic" panose="020B0502020202020204" pitchFamily="34" charset="0"/>
              </a:rPr>
              <a:t>SEA-TECH INDUSTRIES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880809" y="4425164"/>
            <a:ext cx="229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s-419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COMPILADO POR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F7C8EC-ED2B-B949-A541-63F70BC666B6}"/>
              </a:ext>
            </a:extLst>
          </p:cNvPr>
          <p:cNvGrpSpPr/>
          <p:nvPr/>
        </p:nvGrpSpPr>
        <p:grpSpPr>
          <a:xfrm>
            <a:off x="5871225" y="319180"/>
            <a:ext cx="5724680" cy="6219640"/>
            <a:chOff x="7203068" y="-14628"/>
            <a:chExt cx="5724680" cy="6219640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E6E602D8-F760-DF41-A042-4E9312ECA237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94C1830B-F673-5C4D-A41E-73B264FFA0FA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accent4"/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0138B3C3-DCBC-554F-80E8-C536867E9D83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adFill>
              <a:gsLst>
                <a:gs pos="82000">
                  <a:srgbClr val="00BD3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00E7AB9E-C70E-4643-9CF4-14B9DBB9726A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F8B7F251-44DE-3441-A174-00EE573C8640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F5839A51-5A39-3D46-9345-7F6E11F7AE3E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58136418-34E8-B247-836A-152A294654E9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adFill>
              <a:gsLst>
                <a:gs pos="82000">
                  <a:schemeClr val="tx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34FE18B5-F9A5-3D40-ACC0-6B6A68C72E49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B7B3D5D1-3822-0B4D-B163-AF44A4C9EBCB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3622D9C8-9B35-504C-9930-EADF0A6FE121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8FB73460-F7B7-0F4D-AC00-FB39E4220308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adFill>
              <a:gsLst>
                <a:gs pos="82000">
                  <a:srgbClr val="F0A62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C90C3849-141E-604A-A3F6-D1733FF0541F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9B2137C1-B295-CC4C-AB71-24F69B0115C3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rgbClr val="92D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698A1386-A455-0D43-8AAF-0789E778B2C8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adFill>
              <a:gsLst>
                <a:gs pos="82000">
                  <a:srgbClr val="00BD3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9BDA921D-9CA8-E04E-806F-450E1B28A97E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BE1646B1-714E-5648-A575-09088BA055EB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62149B97-4C44-BC45-9D6F-D1D5FABC3F43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accent4"/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64ECBC73-824F-FD49-998C-F04D37EA2CD8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noFill/>
            <a:ln>
              <a:solidFill>
                <a:srgbClr val="00B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93C78C48-A7AD-6E44-8747-216D734987CC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85366D21-3641-0645-A356-7381BF76DA84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A0370E60-D0DA-F441-B82D-26EDF95ABBF8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0DE66A53-CAAF-BA4C-B531-CF2495CAE8A4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noFill/>
            <a:ln>
              <a:solidFill>
                <a:srgbClr val="F0A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2F5DDB50-3310-0C4B-A1D5-A7FB45F55483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D4B8C50A-66D8-1743-8738-2A9BF2BE5F66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noFill/>
            <a:ln>
              <a:solidFill>
                <a:srgbClr val="00B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4F9B99A0-C911-0145-966C-8FF0E418F36E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0697A30B-2586-DC4D-B8DF-1A0A400A1926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noFill/>
            <a:ln>
              <a:solidFill>
                <a:srgbClr val="F0A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24366BEE-7D91-D647-A36B-434A86F3763B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46631" y="341227"/>
            <a:ext cx="3096000" cy="6135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7" y="353237"/>
            <a:ext cx="595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EJEMPLO DE ASIGNACIÓN DE CUENTAS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A01080-4F03-D14C-BCAD-D43C7E40BEF8}"/>
              </a:ext>
            </a:extLst>
          </p:cNvPr>
          <p:cNvSpPr txBox="1"/>
          <p:nvPr/>
        </p:nvSpPr>
        <p:spPr>
          <a:xfrm>
            <a:off x="880808" y="4752036"/>
            <a:ext cx="3969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s-419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V. Fries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5A0212-8878-DB48-B186-5F02B91F6AA8}"/>
              </a:ext>
            </a:extLst>
          </p:cNvPr>
          <p:cNvSpPr txBox="1"/>
          <p:nvPr/>
        </p:nvSpPr>
        <p:spPr>
          <a:xfrm>
            <a:off x="880807" y="5481349"/>
            <a:ext cx="149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s-419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</p:txBody>
      </p:sp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PLANTILLA DE EJEMPLO DE ASIGNACIÓN DE CUENTAS</a:t>
            </a:r>
          </a:p>
        </p:txBody>
      </p:sp>
      <p:cxnSp>
        <p:nvCxnSpPr>
          <p:cNvPr id="7" name="AutoShape 171">
            <a:extLst>
              <a:ext uri="{FF2B5EF4-FFF2-40B4-BE49-F238E27FC236}">
                <a16:creationId xmlns:a16="http://schemas.microsoft.com/office/drawing/2014/main" id="{5295E306-9C6E-704F-A191-5441D3EE3DC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35019" y="2590105"/>
            <a:ext cx="3086094" cy="1676398"/>
          </a:xfrm>
          <a:prstGeom prst="bentConnector3">
            <a:avLst>
              <a:gd name="adj1" fmla="val 24897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884CF1-A195-6946-833B-8E40F202CA9B}"/>
              </a:ext>
            </a:extLst>
          </p:cNvPr>
          <p:cNvCxnSpPr/>
          <p:nvPr/>
        </p:nvCxnSpPr>
        <p:spPr>
          <a:xfrm>
            <a:off x="49397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14D588-A172-854A-8F36-5C78A962E3BF}"/>
              </a:ext>
            </a:extLst>
          </p:cNvPr>
          <p:cNvCxnSpPr/>
          <p:nvPr/>
        </p:nvCxnSpPr>
        <p:spPr>
          <a:xfrm>
            <a:off x="49397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430146-06A2-D242-8FCB-C52D97F0E59E}"/>
              </a:ext>
            </a:extLst>
          </p:cNvPr>
          <p:cNvCxnSpPr/>
          <p:nvPr/>
        </p:nvCxnSpPr>
        <p:spPr>
          <a:xfrm>
            <a:off x="49397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713743-D03D-EA4C-8DD2-D3276CF0BFFE}"/>
              </a:ext>
            </a:extLst>
          </p:cNvPr>
          <p:cNvCxnSpPr/>
          <p:nvPr/>
        </p:nvCxnSpPr>
        <p:spPr>
          <a:xfrm>
            <a:off x="4939764" y="58603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7FE94B-F175-ED47-9A1C-D5A46151AE99}"/>
              </a:ext>
            </a:extLst>
          </p:cNvPr>
          <p:cNvCxnSpPr/>
          <p:nvPr/>
        </p:nvCxnSpPr>
        <p:spPr>
          <a:xfrm>
            <a:off x="7428964" y="3155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ECF897-908F-1745-94E8-E48B4675B1F5}"/>
              </a:ext>
            </a:extLst>
          </p:cNvPr>
          <p:cNvCxnSpPr/>
          <p:nvPr/>
        </p:nvCxnSpPr>
        <p:spPr>
          <a:xfrm>
            <a:off x="7428964" y="4056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26F4D2-6D0A-9B43-9439-ADA8B6A74071}"/>
              </a:ext>
            </a:extLst>
          </p:cNvPr>
          <p:cNvCxnSpPr/>
          <p:nvPr/>
        </p:nvCxnSpPr>
        <p:spPr>
          <a:xfrm>
            <a:off x="7428964" y="49713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7A260D-BFDF-D544-828A-C00B2AE932FC}"/>
              </a:ext>
            </a:extLst>
          </p:cNvPr>
          <p:cNvCxnSpPr/>
          <p:nvPr/>
        </p:nvCxnSpPr>
        <p:spPr>
          <a:xfrm>
            <a:off x="9854664" y="3155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781A75-3E19-E940-A149-663F1F5B7D6B}"/>
              </a:ext>
            </a:extLst>
          </p:cNvPr>
          <p:cNvCxnSpPr/>
          <p:nvPr/>
        </p:nvCxnSpPr>
        <p:spPr>
          <a:xfrm>
            <a:off x="9854664" y="4056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349A1E-E1EE-304B-941B-EEF47DA1928E}"/>
              </a:ext>
            </a:extLst>
          </p:cNvPr>
          <p:cNvCxnSpPr/>
          <p:nvPr/>
        </p:nvCxnSpPr>
        <p:spPr>
          <a:xfrm>
            <a:off x="1899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69BD72-4111-BA46-8511-CA6400C24B0F}"/>
              </a:ext>
            </a:extLst>
          </p:cNvPr>
          <p:cNvCxnSpPr/>
          <p:nvPr/>
        </p:nvCxnSpPr>
        <p:spPr>
          <a:xfrm>
            <a:off x="1899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C594DB-5F97-5F47-8CAF-1E886A498E59}"/>
              </a:ext>
            </a:extLst>
          </p:cNvPr>
          <p:cNvCxnSpPr/>
          <p:nvPr/>
        </p:nvCxnSpPr>
        <p:spPr>
          <a:xfrm>
            <a:off x="1899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01D956-7C91-CF4C-B719-EF3EB604A774}"/>
              </a:ext>
            </a:extLst>
          </p:cNvPr>
          <p:cNvCxnSpPr/>
          <p:nvPr/>
        </p:nvCxnSpPr>
        <p:spPr>
          <a:xfrm>
            <a:off x="9854664" y="49586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04170D-713B-BB41-95F0-033107A7B3F1}"/>
              </a:ext>
            </a:extLst>
          </p:cNvPr>
          <p:cNvCxnSpPr/>
          <p:nvPr/>
        </p:nvCxnSpPr>
        <p:spPr>
          <a:xfrm>
            <a:off x="25267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14103C-7145-5B4F-B4EB-0C6FFB3BEA8E}"/>
              </a:ext>
            </a:extLst>
          </p:cNvPr>
          <p:cNvCxnSpPr/>
          <p:nvPr/>
        </p:nvCxnSpPr>
        <p:spPr>
          <a:xfrm>
            <a:off x="25267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77367F-0599-D744-A725-E60AF69C6305}"/>
              </a:ext>
            </a:extLst>
          </p:cNvPr>
          <p:cNvCxnSpPr/>
          <p:nvPr/>
        </p:nvCxnSpPr>
        <p:spPr>
          <a:xfrm>
            <a:off x="25267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utoShape 171">
            <a:extLst>
              <a:ext uri="{FF2B5EF4-FFF2-40B4-BE49-F238E27FC236}">
                <a16:creationId xmlns:a16="http://schemas.microsoft.com/office/drawing/2014/main" id="{8AB91BD4-ED1F-1D48-9A60-8105802C0FA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1048286" y="3123506"/>
            <a:ext cx="3060703" cy="584198"/>
          </a:xfrm>
          <a:prstGeom prst="bentConnector3">
            <a:avLst>
              <a:gd name="adj1" fmla="val 17220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71">
            <a:extLst>
              <a:ext uri="{FF2B5EF4-FFF2-40B4-BE49-F238E27FC236}">
                <a16:creationId xmlns:a16="http://schemas.microsoft.com/office/drawing/2014/main" id="{AF368FF0-A04D-484D-BFBD-727393A532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80816" y="3682307"/>
            <a:ext cx="3936998" cy="419099"/>
          </a:xfrm>
          <a:prstGeom prst="bentConnector3">
            <a:avLst>
              <a:gd name="adj1" fmla="val 11935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71">
            <a:extLst>
              <a:ext uri="{FF2B5EF4-FFF2-40B4-BE49-F238E27FC236}">
                <a16:creationId xmlns:a16="http://schemas.microsoft.com/office/drawing/2014/main" id="{7810ADE8-6B01-9C45-9DB3-2A5088EB5EA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1117" y="2920304"/>
            <a:ext cx="2882895" cy="1168400"/>
          </a:xfrm>
          <a:prstGeom prst="bentConnector3">
            <a:avLst>
              <a:gd name="adj1" fmla="val 20925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71">
            <a:extLst>
              <a:ext uri="{FF2B5EF4-FFF2-40B4-BE49-F238E27FC236}">
                <a16:creationId xmlns:a16="http://schemas.microsoft.com/office/drawing/2014/main" id="{40908CDD-5011-2948-8189-BBA4A09F5F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3164" y="729554"/>
            <a:ext cx="914400" cy="1097280"/>
          </a:xfrm>
          <a:prstGeom prst="bentConnector3">
            <a:avLst>
              <a:gd name="adj1" fmla="val 123373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71">
            <a:extLst>
              <a:ext uri="{FF2B5EF4-FFF2-40B4-BE49-F238E27FC236}">
                <a16:creationId xmlns:a16="http://schemas.microsoft.com/office/drawing/2014/main" id="{371BF201-67B4-2841-ABB1-E381A98217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5464" y="749874"/>
            <a:ext cx="3632200" cy="1071880"/>
          </a:xfrm>
          <a:prstGeom prst="bentConnector3">
            <a:avLst>
              <a:gd name="adj1" fmla="val 31469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B4EA5BA-145F-D74A-9902-4EFEEA39B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352" y="2812441"/>
            <a:ext cx="619238" cy="619238"/>
          </a:xfrm>
          <a:prstGeom prst="rect">
            <a:avLst/>
          </a:prstGeom>
        </p:spPr>
      </p:pic>
      <p:sp>
        <p:nvSpPr>
          <p:cNvPr id="33" name="AutoShape 167">
            <a:extLst>
              <a:ext uri="{FF2B5EF4-FFF2-40B4-BE49-F238E27FC236}">
                <a16:creationId xmlns:a16="http://schemas.microsoft.com/office/drawing/2014/main" id="{424A8C9F-6BD2-4840-81AA-7F48AE41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4" y="2812441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Y. Honda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Controladora</a:t>
            </a:r>
          </a:p>
        </p:txBody>
      </p:sp>
      <p:sp>
        <p:nvSpPr>
          <p:cNvPr id="34" name="AutoShape 167">
            <a:extLst>
              <a:ext uri="{FF2B5EF4-FFF2-40B4-BE49-F238E27FC236}">
                <a16:creationId xmlns:a16="http://schemas.microsoft.com/office/drawing/2014/main" id="{F86EE6F5-935B-C94F-BA23-4402D384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281244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J. </a:t>
            </a:r>
            <a:r>
              <a:rPr lang="es-419" sz="1100" dirty="0" err="1">
                <a:effectLst/>
                <a:latin typeface="Century Gothic" panose="020B0502020202020204" pitchFamily="34" charset="0"/>
                <a:ea typeface="+mn-ea"/>
                <a:cs typeface="+mn-cs"/>
              </a:rPr>
              <a:t>Lipton</a:t>
            </a:r>
            <a:endParaRPr lang="es-419" sz="1100" dirty="0"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Relaciones con los clientes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9323387-9A42-834C-A442-D5DDB16C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2812441"/>
            <a:ext cx="619238" cy="619238"/>
          </a:xfrm>
          <a:prstGeom prst="rect">
            <a:avLst/>
          </a:prstGeom>
        </p:spPr>
      </p:pic>
      <p:sp>
        <p:nvSpPr>
          <p:cNvPr id="36" name="AutoShape 167">
            <a:extLst>
              <a:ext uri="{FF2B5EF4-FFF2-40B4-BE49-F238E27FC236}">
                <a16:creationId xmlns:a16="http://schemas.microsoft.com/office/drawing/2014/main" id="{A5B9846C-A709-9B45-BD15-25CEE6CC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83" y="1540590"/>
            <a:ext cx="1257889" cy="628944"/>
          </a:xfrm>
          <a:prstGeom prst="flowChartAlternateProcess">
            <a:avLst/>
          </a:prstGeom>
          <a:solidFill>
            <a:srgbClr val="EAEEF3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E. Fitzgerald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Vicepresidente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04F28E5-9134-6C4A-8DD0-41153683D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871" y="1549325"/>
            <a:ext cx="619238" cy="619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7807048-6017-DD4C-A5C1-F0D29D37E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1549325"/>
            <a:ext cx="619238" cy="619238"/>
          </a:xfrm>
          <a:prstGeom prst="rect">
            <a:avLst/>
          </a:prstGeom>
        </p:spPr>
      </p:pic>
      <p:sp>
        <p:nvSpPr>
          <p:cNvPr id="39" name="AutoShape 167">
            <a:extLst>
              <a:ext uri="{FF2B5EF4-FFF2-40B4-BE49-F238E27FC236}">
                <a16:creationId xmlns:a16="http://schemas.microsoft.com/office/drawing/2014/main" id="{1C410E73-2C25-DE48-BC3C-BBD05114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1540590"/>
            <a:ext cx="1257889" cy="62894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90000"/>
              </a:lnSpc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N. S. Kahn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Vicepresidenta</a:t>
            </a:r>
          </a:p>
        </p:txBody>
      </p:sp>
      <p:sp>
        <p:nvSpPr>
          <p:cNvPr id="40" name="AutoShape 167">
            <a:extLst>
              <a:ext uri="{FF2B5EF4-FFF2-40B4-BE49-F238E27FC236}">
                <a16:creationId xmlns:a16="http://schemas.microsoft.com/office/drawing/2014/main" id="{5D320656-CE9C-0340-8C77-F0CCBA85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292" y="412054"/>
            <a:ext cx="1257889" cy="62894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D. Nguyen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lnSpc>
                <a:spcPct val="90000"/>
              </a:lnSpc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Presidenta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3934459-A699-7A4A-B9D2-287B7EA45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813" y="412054"/>
            <a:ext cx="619238" cy="6192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7AEECA2-6798-A043-9491-0B146AF31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52" y="3721197"/>
            <a:ext cx="619238" cy="619238"/>
          </a:xfrm>
          <a:prstGeom prst="rect">
            <a:avLst/>
          </a:prstGeom>
        </p:spPr>
      </p:pic>
      <p:sp>
        <p:nvSpPr>
          <p:cNvPr id="43" name="AutoShape 167">
            <a:extLst>
              <a:ext uri="{FF2B5EF4-FFF2-40B4-BE49-F238E27FC236}">
                <a16:creationId xmlns:a16="http://schemas.microsoft.com/office/drawing/2014/main" id="{168D976B-D125-5B4B-8162-C30F22A6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64" y="3721197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F. Cortez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Gerente de beneficios</a:t>
            </a:r>
          </a:p>
        </p:txBody>
      </p:sp>
      <p:sp>
        <p:nvSpPr>
          <p:cNvPr id="44" name="AutoShape 167">
            <a:extLst>
              <a:ext uri="{FF2B5EF4-FFF2-40B4-BE49-F238E27FC236}">
                <a16:creationId xmlns:a16="http://schemas.microsoft.com/office/drawing/2014/main" id="{BEF88054-7EE7-6C4C-B7F2-FD66F79E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3721197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J. Byrne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Gerente de devoluciones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B21337-D2DF-0F45-9EED-B740218B5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3721197"/>
            <a:ext cx="619238" cy="6192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EA092E-2AA6-8347-9DDC-B1F09E4A5D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352" y="4629953"/>
            <a:ext cx="619238" cy="619238"/>
          </a:xfrm>
          <a:prstGeom prst="rect">
            <a:avLst/>
          </a:prstGeom>
        </p:spPr>
      </p:pic>
      <p:sp>
        <p:nvSpPr>
          <p:cNvPr id="47" name="AutoShape 167">
            <a:extLst>
              <a:ext uri="{FF2B5EF4-FFF2-40B4-BE49-F238E27FC236}">
                <a16:creationId xmlns:a16="http://schemas.microsoft.com/office/drawing/2014/main" id="{32F7F66F-21D4-414F-B5F9-BA0CE0BE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4" y="4629953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H. Jones Jr.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Remuneración</a:t>
            </a:r>
          </a:p>
        </p:txBody>
      </p:sp>
      <p:sp>
        <p:nvSpPr>
          <p:cNvPr id="48" name="AutoShape 167">
            <a:extLst>
              <a:ext uri="{FF2B5EF4-FFF2-40B4-BE49-F238E27FC236}">
                <a16:creationId xmlns:a16="http://schemas.microsoft.com/office/drawing/2014/main" id="{6ABCF732-9637-9343-BB13-05F563F3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4629953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R. Halford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Gerenta de devoluciones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236CC3-1EE5-8C4D-9DCF-B50FFE1EB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4629953"/>
            <a:ext cx="619238" cy="6192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91E0A5-8CC9-414B-9B08-29B4F1557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52" y="2795509"/>
            <a:ext cx="619238" cy="619238"/>
          </a:xfrm>
          <a:prstGeom prst="rect">
            <a:avLst/>
          </a:prstGeom>
        </p:spPr>
      </p:pic>
      <p:sp>
        <p:nvSpPr>
          <p:cNvPr id="51" name="AutoShape 167">
            <a:extLst>
              <a:ext uri="{FF2B5EF4-FFF2-40B4-BE49-F238E27FC236}">
                <a16:creationId xmlns:a16="http://schemas.microsoft.com/office/drawing/2014/main" id="{56F1D7FA-D8E6-7E44-824B-B3E18340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64" y="2795509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D. Martin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Analista de presupuesto</a:t>
            </a:r>
          </a:p>
        </p:txBody>
      </p:sp>
      <p:sp>
        <p:nvSpPr>
          <p:cNvPr id="52" name="AutoShape 167">
            <a:extLst>
              <a:ext uri="{FF2B5EF4-FFF2-40B4-BE49-F238E27FC236}">
                <a16:creationId xmlns:a16="http://schemas.microsoft.com/office/drawing/2014/main" id="{C8E72869-5DAD-CA47-9092-DB35F22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5538709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R. Faulkner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Analista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0780B07-56E2-FB4C-83AB-839A481ED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5538709"/>
            <a:ext cx="619238" cy="6192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924B181-99E8-A047-AB24-AB75597142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52" y="3704265"/>
            <a:ext cx="619238" cy="619238"/>
          </a:xfrm>
          <a:prstGeom prst="rect">
            <a:avLst/>
          </a:prstGeom>
        </p:spPr>
      </p:pic>
      <p:sp>
        <p:nvSpPr>
          <p:cNvPr id="55" name="AutoShape 167">
            <a:extLst>
              <a:ext uri="{FF2B5EF4-FFF2-40B4-BE49-F238E27FC236}">
                <a16:creationId xmlns:a16="http://schemas.microsoft.com/office/drawing/2014/main" id="{53EC517C-3BCE-3C4F-8C4C-FA32693F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64" y="3704265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90000"/>
              </a:lnSpc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F. A. Sinatra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Analista de presupuesto</a:t>
            </a:r>
          </a:p>
        </p:txBody>
      </p:sp>
      <p:sp>
        <p:nvSpPr>
          <p:cNvPr id="56" name="AutoShape 167">
            <a:extLst>
              <a:ext uri="{FF2B5EF4-FFF2-40B4-BE49-F238E27FC236}">
                <a16:creationId xmlns:a16="http://schemas.microsoft.com/office/drawing/2014/main" id="{E7180F8D-38D4-9848-8BA3-0B5C9396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2827965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N. </a:t>
            </a:r>
            <a:r>
              <a:rPr lang="es-419" sz="1100" dirty="0" err="1">
                <a:effectLst/>
                <a:latin typeface="Century Gothic" panose="020B0502020202020204" pitchFamily="34" charset="0"/>
                <a:ea typeface="+mn-ea"/>
                <a:cs typeface="+mn-cs"/>
              </a:rPr>
              <a:t>Schon</a:t>
            </a:r>
            <a:endParaRPr lang="es-419" sz="1100" dirty="0"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Analista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DB2825A-4D8E-3044-8BBF-F8B4A607CA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2827965"/>
            <a:ext cx="619238" cy="6192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7D52DE8-FC92-7944-8514-AB4BFAB8ED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152" y="4613021"/>
            <a:ext cx="619238" cy="619238"/>
          </a:xfrm>
          <a:prstGeom prst="rect">
            <a:avLst/>
          </a:prstGeom>
        </p:spPr>
      </p:pic>
      <p:sp>
        <p:nvSpPr>
          <p:cNvPr id="59" name="AutoShape 167">
            <a:extLst>
              <a:ext uri="{FF2B5EF4-FFF2-40B4-BE49-F238E27FC236}">
                <a16:creationId xmlns:a16="http://schemas.microsoft.com/office/drawing/2014/main" id="{69A17ADE-45F0-EA41-8552-9EAF0CB5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264" y="4613021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S. </a:t>
            </a:r>
            <a:r>
              <a:rPr lang="es-419" sz="1100" dirty="0" err="1">
                <a:effectLst/>
                <a:latin typeface="Century Gothic" panose="020B0502020202020204" pitchFamily="34" charset="0"/>
                <a:ea typeface="+mn-ea"/>
                <a:cs typeface="+mn-cs"/>
              </a:rPr>
              <a:t>Chavez</a:t>
            </a:r>
            <a:endParaRPr lang="es-419" sz="1100" dirty="0"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Gerente de nómina</a:t>
            </a:r>
          </a:p>
        </p:txBody>
      </p:sp>
      <p:sp>
        <p:nvSpPr>
          <p:cNvPr id="60" name="AutoShape 167">
            <a:extLst>
              <a:ext uri="{FF2B5EF4-FFF2-40B4-BE49-F238E27FC236}">
                <a16:creationId xmlns:a16="http://schemas.microsoft.com/office/drawing/2014/main" id="{288AFE51-2399-C447-BFCA-F5C20E0C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373672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90000"/>
              </a:lnSpc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E. </a:t>
            </a:r>
            <a:r>
              <a:rPr lang="es-419" sz="1100" dirty="0" err="1">
                <a:effectLst/>
                <a:latin typeface="Century Gothic" panose="020B0502020202020204" pitchFamily="34" charset="0"/>
                <a:ea typeface="+mn-ea"/>
                <a:cs typeface="+mn-cs"/>
              </a:rPr>
              <a:t>Haines</a:t>
            </a:r>
            <a:endParaRPr lang="es-419" sz="1100" dirty="0"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10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Analista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F4B9419-C8C6-6045-B05B-51517B7C05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3736721"/>
            <a:ext cx="619238" cy="619238"/>
          </a:xfrm>
          <a:prstGeom prst="rect">
            <a:avLst/>
          </a:prstGeom>
        </p:spPr>
      </p:pic>
      <p:sp>
        <p:nvSpPr>
          <p:cNvPr id="62" name="AutoShape 167">
            <a:extLst>
              <a:ext uri="{FF2B5EF4-FFF2-40B4-BE49-F238E27FC236}">
                <a16:creationId xmlns:a16="http://schemas.microsoft.com/office/drawing/2014/main" id="{E8D1E0E5-2BF7-B44D-8B9F-1DCE15C39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4645477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G. Lee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lnSpc>
                <a:spcPct val="90000"/>
              </a:lnSpc>
            </a:pP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Asociada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B057127-55D8-6943-BC28-9DA67668FC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4645477"/>
            <a:ext cx="619238" cy="619238"/>
          </a:xfrm>
          <a:prstGeom prst="rect">
            <a:avLst/>
          </a:prstGeom>
        </p:spPr>
      </p:pic>
      <p:sp>
        <p:nvSpPr>
          <p:cNvPr id="64" name="AutoShape 167">
            <a:extLst>
              <a:ext uri="{FF2B5EF4-FFF2-40B4-BE49-F238E27FC236}">
                <a16:creationId xmlns:a16="http://schemas.microsoft.com/office/drawing/2014/main" id="{3EF75B81-4DDD-4641-803C-3BA225E8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2823733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90000"/>
              </a:lnSpc>
              <a:defRPr sz="1000"/>
            </a:pPr>
            <a:r>
              <a:rPr lang="es-419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N. </a:t>
            </a:r>
            <a:r>
              <a:rPr lang="es-419" sz="1100" b="0" i="0" u="none" strike="noStrike" baseline="0" dirty="0" err="1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Peart</a:t>
            </a:r>
            <a:endParaRPr lang="es-419" sz="11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10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Soporte técnico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5869894-E6F6-4540-BBA9-BC02347CF4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2836433"/>
            <a:ext cx="619238" cy="619238"/>
          </a:xfrm>
          <a:prstGeom prst="rect">
            <a:avLst/>
          </a:prstGeom>
        </p:spPr>
      </p:pic>
      <p:sp>
        <p:nvSpPr>
          <p:cNvPr id="66" name="AutoShape 167">
            <a:extLst>
              <a:ext uri="{FF2B5EF4-FFF2-40B4-BE49-F238E27FC236}">
                <a16:creationId xmlns:a16="http://schemas.microsoft.com/office/drawing/2014/main" id="{7F9CA594-F5C8-504F-B32A-CA5E6971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3732489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90000"/>
              </a:lnSpc>
              <a:defRPr sz="1000"/>
            </a:pPr>
            <a:r>
              <a:rPr lang="es-419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S. Lee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10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Analista de tecnología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59F4A5C-CC04-5C41-BBB8-C8454CC763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3745189"/>
            <a:ext cx="619238" cy="619238"/>
          </a:xfrm>
          <a:prstGeom prst="rect">
            <a:avLst/>
          </a:prstGeom>
        </p:spPr>
      </p:pic>
      <p:sp>
        <p:nvSpPr>
          <p:cNvPr id="68" name="AutoShape 167">
            <a:extLst>
              <a:ext uri="{FF2B5EF4-FFF2-40B4-BE49-F238E27FC236}">
                <a16:creationId xmlns:a16="http://schemas.microsoft.com/office/drawing/2014/main" id="{98D7AABD-4128-7D48-B676-F63A2B874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464124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90000"/>
              </a:lnSpc>
              <a:defRPr sz="1000"/>
            </a:pPr>
            <a:r>
              <a:rPr lang="es-419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M. Smith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lnSpc>
                <a:spcPct val="90000"/>
              </a:lnSpc>
              <a:defRPr sz="1000"/>
            </a:pPr>
            <a:r>
              <a:rPr lang="es-419" sz="10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Analista de tecnología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B07E7A9-A5A9-7D4F-BD56-0C98C3FEA5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4653941"/>
            <a:ext cx="619238" cy="619238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8D93CAB-7FD2-E24F-9586-5764ED57FD8A}"/>
              </a:ext>
            </a:extLst>
          </p:cNvPr>
          <p:cNvCxnSpPr/>
          <p:nvPr/>
        </p:nvCxnSpPr>
        <p:spPr>
          <a:xfrm>
            <a:off x="7416264" y="2647254"/>
            <a:ext cx="24384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9D88635-08D4-C341-848A-7F7F4047DDE5}"/>
              </a:ext>
            </a:extLst>
          </p:cNvPr>
          <p:cNvCxnSpPr>
            <a:cxnSpLocks/>
          </p:cNvCxnSpPr>
          <p:nvPr/>
        </p:nvCxnSpPr>
        <p:spPr>
          <a:xfrm>
            <a:off x="9854664" y="2647254"/>
            <a:ext cx="0" cy="23114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ASIGNACIÓN DE CUENTAS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42E3E8-9B6E-6841-B414-140A7F06D51C}"/>
              </a:ext>
            </a:extLst>
          </p:cNvPr>
          <p:cNvGrpSpPr/>
          <p:nvPr/>
        </p:nvGrpSpPr>
        <p:grpSpPr>
          <a:xfrm>
            <a:off x="2552700" y="544850"/>
            <a:ext cx="7086600" cy="5768299"/>
            <a:chOff x="0" y="0"/>
            <a:chExt cx="7086600" cy="576829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01B80F2-A8CE-6446-AEA8-E8DD05D6BD39}"/>
                </a:ext>
              </a:extLst>
            </p:cNvPr>
            <p:cNvCxnSpPr/>
            <p:nvPr/>
          </p:nvCxnSpPr>
          <p:spPr>
            <a:xfrm>
              <a:off x="2413000" y="27305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4C8FF56-8891-AF43-9AC5-A229DA833909}"/>
                </a:ext>
              </a:extLst>
            </p:cNvPr>
            <p:cNvCxnSpPr/>
            <p:nvPr/>
          </p:nvCxnSpPr>
          <p:spPr>
            <a:xfrm>
              <a:off x="241300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A6BF040-6A8F-024C-9803-DDD955381166}"/>
                </a:ext>
              </a:extLst>
            </p:cNvPr>
            <p:cNvCxnSpPr/>
            <p:nvPr/>
          </p:nvCxnSpPr>
          <p:spPr>
            <a:xfrm>
              <a:off x="2413000" y="45466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849F975-A3A5-8145-84EC-D22A6D0B7E9E}"/>
                </a:ext>
              </a:extLst>
            </p:cNvPr>
            <p:cNvCxnSpPr/>
            <p:nvPr/>
          </p:nvCxnSpPr>
          <p:spPr>
            <a:xfrm>
              <a:off x="2413000" y="54610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F35DAA9-271D-C94C-9469-C2F3CF3BDD32}"/>
                </a:ext>
              </a:extLst>
            </p:cNvPr>
            <p:cNvCxnSpPr/>
            <p:nvPr/>
          </p:nvCxnSpPr>
          <p:spPr>
            <a:xfrm>
              <a:off x="4940300" y="27432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2C1B1C-A803-5042-9945-6BD793BCA455}"/>
                </a:ext>
              </a:extLst>
            </p:cNvPr>
            <p:cNvCxnSpPr/>
            <p:nvPr/>
          </p:nvCxnSpPr>
          <p:spPr>
            <a:xfrm>
              <a:off x="494030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6662B90-BF63-CA41-9639-E50BADD65259}"/>
                </a:ext>
              </a:extLst>
            </p:cNvPr>
            <p:cNvCxnSpPr/>
            <p:nvPr/>
          </p:nvCxnSpPr>
          <p:spPr>
            <a:xfrm>
              <a:off x="4940300" y="45593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BA06FD5-2807-B94E-B66B-6E598DA1B923}"/>
                </a:ext>
              </a:extLst>
            </p:cNvPr>
            <p:cNvCxnSpPr/>
            <p:nvPr/>
          </p:nvCxnSpPr>
          <p:spPr>
            <a:xfrm>
              <a:off x="0" y="27305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426B4E7-FD36-CD42-80BC-16EEEAF054CF}"/>
                </a:ext>
              </a:extLst>
            </p:cNvPr>
            <p:cNvCxnSpPr/>
            <p:nvPr/>
          </p:nvCxnSpPr>
          <p:spPr>
            <a:xfrm>
              <a:off x="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621FFB5-D418-7A4A-B41C-E608210198EE}"/>
                </a:ext>
              </a:extLst>
            </p:cNvPr>
            <p:cNvCxnSpPr/>
            <p:nvPr/>
          </p:nvCxnSpPr>
          <p:spPr>
            <a:xfrm>
              <a:off x="0" y="45466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AutoShape 171">
              <a:extLst>
                <a:ext uri="{FF2B5EF4-FFF2-40B4-BE49-F238E27FC236}">
                  <a16:creationId xmlns:a16="http://schemas.microsoft.com/office/drawing/2014/main" id="{4910270E-A908-E34E-9606-413379BF1D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1123947" y="2609848"/>
              <a:ext cx="3060699" cy="812804"/>
            </a:xfrm>
            <a:prstGeom prst="bentConnector3">
              <a:avLst>
                <a:gd name="adj1" fmla="val 2178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71">
              <a:extLst>
                <a:ext uri="{FF2B5EF4-FFF2-40B4-BE49-F238E27FC236}">
                  <a16:creationId xmlns:a16="http://schemas.microsoft.com/office/drawing/2014/main" id="{D120EFD9-69F4-CF48-84BD-52680E32B7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3200" y="330200"/>
              <a:ext cx="914400" cy="1097280"/>
            </a:xfrm>
            <a:prstGeom prst="bentConnector3">
              <a:avLst>
                <a:gd name="adj1" fmla="val 12337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AutoShape 167">
              <a:extLst>
                <a:ext uri="{FF2B5EF4-FFF2-40B4-BE49-F238E27FC236}">
                  <a16:creationId xmlns:a16="http://schemas.microsoft.com/office/drawing/2014/main" id="{D4792EAC-3AE8-334D-8967-5C0A28E4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28" y="0"/>
              <a:ext cx="1257889" cy="628944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T. Anderson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Gerenta de proyectos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08BBD94-7A77-094B-8D14-E4AE30806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6549" y="0"/>
              <a:ext cx="619238" cy="619238"/>
            </a:xfrm>
            <a:prstGeom prst="rect">
              <a:avLst/>
            </a:prstGeom>
          </p:spPr>
        </p:pic>
        <p:sp>
          <p:nvSpPr>
            <p:cNvPr id="87" name="AutoShape 167">
              <a:extLst>
                <a:ext uri="{FF2B5EF4-FFF2-40B4-BE49-F238E27FC236}">
                  <a16:creationId xmlns:a16="http://schemas.microsoft.com/office/drawing/2014/main" id="{6E13036D-2724-8A47-986E-15CD72FE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68" y="241308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 </a:t>
              </a:r>
              <a:r>
                <a:rPr lang="es-419" sz="1100" b="0" i="0" u="none" strike="noStrike" baseline="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Fries</a:t>
              </a:r>
              <a:endParaRPr lang="es-419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endParaRP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Asociado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A930E3F-F1C1-094D-B4BD-A9567636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8157" y="2413087"/>
              <a:ext cx="619238" cy="61923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C7CD18F-0A26-2343-A041-2F9A667F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0917" y="1149971"/>
              <a:ext cx="619238" cy="619238"/>
            </a:xfrm>
            <a:prstGeom prst="rect">
              <a:avLst/>
            </a:prstGeom>
          </p:spPr>
        </p:pic>
        <p:sp>
          <p:nvSpPr>
            <p:cNvPr id="90" name="AutoShape 167">
              <a:extLst>
                <a:ext uri="{FF2B5EF4-FFF2-40B4-BE49-F238E27FC236}">
                  <a16:creationId xmlns:a16="http://schemas.microsoft.com/office/drawing/2014/main" id="{44E882E1-5079-5948-B5B5-F193B95C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28" y="1141236"/>
              <a:ext cx="1257889" cy="628944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 Abreu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Gerente de proyectos</a:t>
              </a:r>
            </a:p>
          </p:txBody>
        </p:sp>
        <p:sp>
          <p:nvSpPr>
            <p:cNvPr id="91" name="AutoShape 167">
              <a:extLst>
                <a:ext uri="{FF2B5EF4-FFF2-40B4-BE49-F238E27FC236}">
                  <a16:creationId xmlns:a16="http://schemas.microsoft.com/office/drawing/2014/main" id="{23867E3F-B4D9-924A-96DF-1561F5700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68" y="332184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 </a:t>
              </a:r>
              <a:r>
                <a:rPr lang="es-419" sz="1100" b="0" i="0" u="none" strike="noStrike" baseline="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Kirby</a:t>
              </a:r>
              <a:endParaRPr lang="es-419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endParaRP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Asociado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0BC6013-FB98-E544-9CFE-1DF6637E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5457" y="3321843"/>
              <a:ext cx="619238" cy="619238"/>
            </a:xfrm>
            <a:prstGeom prst="rect">
              <a:avLst/>
            </a:prstGeom>
          </p:spPr>
        </p:pic>
        <p:sp>
          <p:nvSpPr>
            <p:cNvPr id="93" name="AutoShape 167">
              <a:extLst>
                <a:ext uri="{FF2B5EF4-FFF2-40B4-BE49-F238E27FC236}">
                  <a16:creationId xmlns:a16="http://schemas.microsoft.com/office/drawing/2014/main" id="{C2A51901-7FBB-034D-A9FB-F3DDA014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68" y="4230599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N. Adams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Analista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1AAFA28-006B-6740-9333-A667A9BB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18157" y="4230599"/>
              <a:ext cx="619238" cy="619238"/>
            </a:xfrm>
            <a:prstGeom prst="rect">
              <a:avLst/>
            </a:prstGeom>
          </p:spPr>
        </p:pic>
        <p:cxnSp>
          <p:nvCxnSpPr>
            <p:cNvPr id="95" name="AutoShape 171">
              <a:extLst>
                <a:ext uri="{FF2B5EF4-FFF2-40B4-BE49-F238E27FC236}">
                  <a16:creationId xmlns:a16="http://schemas.microsoft.com/office/drawing/2014/main" id="{3C85BE17-2BA9-034A-8B87-E0BE47222C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31853" y="3067048"/>
              <a:ext cx="3987799" cy="825504"/>
            </a:xfrm>
            <a:prstGeom prst="bentConnector3">
              <a:avLst>
                <a:gd name="adj1" fmla="val 1592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171">
              <a:extLst>
                <a:ext uri="{FF2B5EF4-FFF2-40B4-BE49-F238E27FC236}">
                  <a16:creationId xmlns:a16="http://schemas.microsoft.com/office/drawing/2014/main" id="{130FBD36-AF6A-FB4D-9AE1-134F3ABA9B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41600" y="330200"/>
              <a:ext cx="914400" cy="1097280"/>
            </a:xfrm>
            <a:prstGeom prst="bentConnector3">
              <a:avLst>
                <a:gd name="adj1" fmla="val 12337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AutoShape 167">
              <a:extLst>
                <a:ext uri="{FF2B5EF4-FFF2-40B4-BE49-F238E27FC236}">
                  <a16:creationId xmlns:a16="http://schemas.microsoft.com/office/drawing/2014/main" id="{78F2C694-3120-EE4D-82C3-01527A5AA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428" y="0"/>
              <a:ext cx="1257889" cy="628944"/>
            </a:xfrm>
            <a:prstGeom prst="flowChartAlternateProcess">
              <a:avLst/>
            </a:prstGeom>
            <a:solidFill>
              <a:srgbClr val="EFDECC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Q. Gupta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Controles de proyectos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BDC3F4D-1EFC-B040-9E8E-F2A7D0CC2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4949" y="0"/>
              <a:ext cx="619238" cy="619238"/>
            </a:xfrm>
            <a:prstGeom prst="rect">
              <a:avLst/>
            </a:prstGeom>
          </p:spPr>
        </p:pic>
        <p:sp>
          <p:nvSpPr>
            <p:cNvPr id="99" name="AutoShape 167">
              <a:extLst>
                <a:ext uri="{FF2B5EF4-FFF2-40B4-BE49-F238E27FC236}">
                  <a16:creationId xmlns:a16="http://schemas.microsoft.com/office/drawing/2014/main" id="{F1D89A51-8CC7-7E48-AF34-CC033AC9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241308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L. Putnam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Controlador principal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F23814E3-2130-2347-9776-515C1BC3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2413087"/>
              <a:ext cx="602743" cy="619238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EF237FC-4F88-014C-938B-831B32809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9317" y="1149971"/>
              <a:ext cx="619238" cy="619238"/>
            </a:xfrm>
            <a:prstGeom prst="rect">
              <a:avLst/>
            </a:prstGeom>
          </p:spPr>
        </p:pic>
        <p:sp>
          <p:nvSpPr>
            <p:cNvPr id="102" name="AutoShape 167">
              <a:extLst>
                <a:ext uri="{FF2B5EF4-FFF2-40B4-BE49-F238E27FC236}">
                  <a16:creationId xmlns:a16="http://schemas.microsoft.com/office/drawing/2014/main" id="{02AA00E0-B82B-A745-AC32-3FAA181D9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428" y="1141236"/>
              <a:ext cx="1257889" cy="628944"/>
            </a:xfrm>
            <a:prstGeom prst="flowChartAlternateProcess">
              <a:avLst/>
            </a:prstGeom>
            <a:solidFill>
              <a:srgbClr val="FCEAD9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 Li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Controles de proyectos</a:t>
              </a:r>
            </a:p>
          </p:txBody>
        </p:sp>
        <p:sp>
          <p:nvSpPr>
            <p:cNvPr id="103" name="AutoShape 167">
              <a:extLst>
                <a:ext uri="{FF2B5EF4-FFF2-40B4-BE49-F238E27FC236}">
                  <a16:creationId xmlns:a16="http://schemas.microsoft.com/office/drawing/2014/main" id="{08B77B28-21EE-EF40-A1A4-6A46A9786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968" y="332184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 </a:t>
              </a:r>
              <a:r>
                <a:rPr lang="es-419" sz="1100" b="0" i="0" u="none" strike="noStrike" baseline="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Curley</a:t>
              </a:r>
              <a:endParaRPr lang="es-419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endParaRP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Asociada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9AB1041-C0FD-2546-A678-7D18BCDE0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3857" y="3321843"/>
              <a:ext cx="615443" cy="619238"/>
            </a:xfrm>
            <a:prstGeom prst="rect">
              <a:avLst/>
            </a:prstGeom>
          </p:spPr>
        </p:pic>
        <p:sp>
          <p:nvSpPr>
            <p:cNvPr id="105" name="AutoShape 167">
              <a:extLst>
                <a:ext uri="{FF2B5EF4-FFF2-40B4-BE49-F238E27FC236}">
                  <a16:creationId xmlns:a16="http://schemas.microsoft.com/office/drawing/2014/main" id="{755FACCB-A2F3-364C-8E6D-57E573C38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4230599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 Brown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Director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BF0F4EC-44A5-854B-B5B5-E0D0C067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4230599"/>
              <a:ext cx="602743" cy="619238"/>
            </a:xfrm>
            <a:prstGeom prst="rect">
              <a:avLst/>
            </a:prstGeom>
          </p:spPr>
        </p:pic>
        <p:sp>
          <p:nvSpPr>
            <p:cNvPr id="107" name="AutoShape 167">
              <a:extLst>
                <a:ext uri="{FF2B5EF4-FFF2-40B4-BE49-F238E27FC236}">
                  <a16:creationId xmlns:a16="http://schemas.microsoft.com/office/drawing/2014/main" id="{81AA5107-643E-9746-8C56-201079478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5139355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P. Stanley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Analista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CB75FF1-0F42-2E4D-B079-33CF252D3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5139355"/>
              <a:ext cx="602743" cy="619238"/>
            </a:xfrm>
            <a:prstGeom prst="rect">
              <a:avLst/>
            </a:prstGeom>
          </p:spPr>
        </p:pic>
        <p:sp>
          <p:nvSpPr>
            <p:cNvPr id="109" name="AutoShape 167">
              <a:extLst>
                <a:ext uri="{FF2B5EF4-FFF2-40B4-BE49-F238E27FC236}">
                  <a16:creationId xmlns:a16="http://schemas.microsoft.com/office/drawing/2014/main" id="{B0FEBDB1-A804-4047-9A5A-90FA7EDAB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968" y="2415911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G. Simmons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Analista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A71F848-FD86-5744-81D9-045B4AFF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3857" y="2415911"/>
              <a:ext cx="602743" cy="619238"/>
            </a:xfrm>
            <a:prstGeom prst="rect">
              <a:avLst/>
            </a:prstGeom>
          </p:spPr>
        </p:pic>
        <p:sp>
          <p:nvSpPr>
            <p:cNvPr id="111" name="AutoShape 167">
              <a:extLst>
                <a:ext uri="{FF2B5EF4-FFF2-40B4-BE49-F238E27FC236}">
                  <a16:creationId xmlns:a16="http://schemas.microsoft.com/office/drawing/2014/main" id="{B0F97AC1-6DC2-B749-AEFC-656C7140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268" y="332466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E. Green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Asociada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43673D7-A4AD-5B40-9F76-663CAC90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1157" y="3324667"/>
              <a:ext cx="615443" cy="619238"/>
            </a:xfrm>
            <a:prstGeom prst="rect">
              <a:avLst/>
            </a:prstGeom>
          </p:spPr>
        </p:pic>
        <p:sp>
          <p:nvSpPr>
            <p:cNvPr id="113" name="AutoShape 167">
              <a:extLst>
                <a:ext uri="{FF2B5EF4-FFF2-40B4-BE49-F238E27FC236}">
                  <a16:creationId xmlns:a16="http://schemas.microsoft.com/office/drawing/2014/main" id="{7034D20E-628B-7A47-B910-DE73554F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468" y="423342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90000"/>
                </a:lnSpc>
                <a:defRPr sz="1000"/>
              </a:pPr>
              <a:r>
                <a:rPr lang="es-419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 </a:t>
              </a:r>
              <a:r>
                <a:rPr lang="es-419" sz="1100" b="0" i="0" u="none" strike="noStrike" baseline="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Doe</a:t>
              </a:r>
              <a:endParaRPr lang="es-419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endParaRP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lnSpc>
                  <a:spcPct val="90000"/>
                </a:lnSpc>
                <a:defRPr sz="1000"/>
              </a:pPr>
              <a:r>
                <a:rPr lang="es-419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Asociada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F524506F-5CA8-584C-89B9-DF54181EB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0357" y="4233423"/>
              <a:ext cx="619238" cy="619238"/>
            </a:xfrm>
            <a:prstGeom prst="rect">
              <a:avLst/>
            </a:prstGeom>
          </p:spPr>
        </p:pic>
        <p:cxnSp>
          <p:nvCxnSpPr>
            <p:cNvPr id="115" name="AutoShape 171">
              <a:extLst>
                <a:ext uri="{FF2B5EF4-FFF2-40B4-BE49-F238E27FC236}">
                  <a16:creationId xmlns:a16="http://schemas.microsoft.com/office/drawing/2014/main" id="{0B328C0C-CCF3-C140-B0C4-A6C0F3A1D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736849" y="2368552"/>
              <a:ext cx="2781302" cy="1600199"/>
            </a:xfrm>
            <a:prstGeom prst="bentConnector3">
              <a:avLst>
                <a:gd name="adj1" fmla="val 1758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93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99136"/>
              </p:ext>
            </p:extLst>
          </p:nvPr>
        </p:nvGraphicFramePr>
        <p:xfrm>
          <a:off x="822960" y="1050351"/>
          <a:ext cx="10227213" cy="276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7617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4572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ample-Small-Business-Organizational-Chart_PowerPoint" id="{FB63E9D1-5BBA-5C4A-A05B-23B0A4B79E80}" vid="{DACB2001-7297-1D43-BD7F-5BBD293963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IC-Account-Mapping-Template-Example_PowerPoint</Template>
  <TotalTime>5</TotalTime>
  <Words>333</Words>
  <Application>Microsoft Macintosh PowerPoint</Application>
  <PresentationFormat>Widescreen</PresentationFormat>
  <Paragraphs>112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</dc:creator>
  <cp:lastModifiedBy>Allison Okonczak</cp:lastModifiedBy>
  <cp:revision>7</cp:revision>
  <cp:lastPrinted>2020-08-31T22:23:58Z</cp:lastPrinted>
  <dcterms:created xsi:type="dcterms:W3CDTF">2023-03-28T00:02:25Z</dcterms:created>
  <dcterms:modified xsi:type="dcterms:W3CDTF">2024-10-28T19:03:21Z</dcterms:modified>
</cp:coreProperties>
</file>