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342" r:id="rId2"/>
    <p:sldId id="344" r:id="rId3"/>
    <p:sldId id="345" r:id="rId4"/>
    <p:sldId id="346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EF3"/>
    <a:srgbClr val="F0A622"/>
    <a:srgbClr val="F10002"/>
    <a:srgbClr val="FFC0E3"/>
    <a:srgbClr val="00E7F2"/>
    <a:srgbClr val="00BD32"/>
    <a:srgbClr val="5B7191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CA051D-9E45-410C-B9CF-B0AD84166D2C}" v="3" dt="2023-03-27T23:36:41.9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6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736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CECA051D-9E45-410C-B9CF-B0AD84166D2C}"/>
    <pc:docChg chg="custSel modSld">
      <pc:chgData name="Bess Dunlevy" userId="dd4b9a8537dbe9d0" providerId="LiveId" clId="{CECA051D-9E45-410C-B9CF-B0AD84166D2C}" dt="2023-03-27T23:36:49.519" v="25" actId="6549"/>
      <pc:docMkLst>
        <pc:docMk/>
      </pc:docMkLst>
      <pc:sldChg chg="modSp mod">
        <pc:chgData name="Bess Dunlevy" userId="dd4b9a8537dbe9d0" providerId="LiveId" clId="{CECA051D-9E45-410C-B9CF-B0AD84166D2C}" dt="2023-03-27T23:36:11.956" v="7" actId="14734"/>
        <pc:sldMkLst>
          <pc:docMk/>
          <pc:sldMk cId="1925317832" sldId="342"/>
        </pc:sldMkLst>
        <pc:spChg chg="mod">
          <ac:chgData name="Bess Dunlevy" userId="dd4b9a8537dbe9d0" providerId="LiveId" clId="{CECA051D-9E45-410C-B9CF-B0AD84166D2C}" dt="2023-03-27T23:36:05.752" v="1" actId="255"/>
          <ac:spMkLst>
            <pc:docMk/>
            <pc:sldMk cId="1925317832" sldId="342"/>
            <ac:spMk id="33" creationId="{143A449B-AAB7-994A-92CE-8F48E2CA7DF6}"/>
          </ac:spMkLst>
        </pc:spChg>
        <pc:graphicFrameChg chg="modGraphic">
          <ac:chgData name="Bess Dunlevy" userId="dd4b9a8537dbe9d0" providerId="LiveId" clId="{CECA051D-9E45-410C-B9CF-B0AD84166D2C}" dt="2023-03-27T23:36:11.956" v="7" actId="14734"/>
          <ac:graphicFrameMkLst>
            <pc:docMk/>
            <pc:sldMk cId="1925317832" sldId="342"/>
            <ac:graphicFrameMk id="5" creationId="{7E8F433D-D53C-C1D5-6812-90FE22471BFC}"/>
          </ac:graphicFrameMkLst>
        </pc:graphicFrameChg>
      </pc:sldChg>
      <pc:sldChg chg="addSp delSp modSp mod">
        <pc:chgData name="Bess Dunlevy" userId="dd4b9a8537dbe9d0" providerId="LiveId" clId="{CECA051D-9E45-410C-B9CF-B0AD84166D2C}" dt="2023-03-27T23:36:44.993" v="23" actId="1076"/>
        <pc:sldMkLst>
          <pc:docMk/>
          <pc:sldMk cId="3846311539" sldId="345"/>
        </pc:sldMkLst>
        <pc:spChg chg="del">
          <ac:chgData name="Bess Dunlevy" userId="dd4b9a8537dbe9d0" providerId="LiveId" clId="{CECA051D-9E45-410C-B9CF-B0AD84166D2C}" dt="2023-03-27T23:36:15.697" v="8" actId="478"/>
          <ac:spMkLst>
            <pc:docMk/>
            <pc:sldMk cId="3846311539" sldId="345"/>
            <ac:spMk id="7" creationId="{1E177696-56AD-4113-913E-69198EFF6E01}"/>
          </ac:spMkLst>
        </pc:spChg>
        <pc:spChg chg="del mod">
          <ac:chgData name="Bess Dunlevy" userId="dd4b9a8537dbe9d0" providerId="LiveId" clId="{CECA051D-9E45-410C-B9CF-B0AD84166D2C}" dt="2023-03-27T23:36:20.090" v="15" actId="478"/>
          <ac:spMkLst>
            <pc:docMk/>
            <pc:sldMk cId="3846311539" sldId="345"/>
            <ac:spMk id="9" creationId="{50B78CE7-8FA8-46D5-ABDF-B2146C4917F2}"/>
          </ac:spMkLst>
        </pc:spChg>
        <pc:spChg chg="del">
          <ac:chgData name="Bess Dunlevy" userId="dd4b9a8537dbe9d0" providerId="LiveId" clId="{CECA051D-9E45-410C-B9CF-B0AD84166D2C}" dt="2023-03-27T23:36:19.136" v="14" actId="478"/>
          <ac:spMkLst>
            <pc:docMk/>
            <pc:sldMk cId="3846311539" sldId="345"/>
            <ac:spMk id="11" creationId="{6AC6087D-C25A-4254-A5FB-F8936CF87B5C}"/>
          </ac:spMkLst>
        </pc:spChg>
        <pc:spChg chg="del">
          <ac:chgData name="Bess Dunlevy" userId="dd4b9a8537dbe9d0" providerId="LiveId" clId="{CECA051D-9E45-410C-B9CF-B0AD84166D2C}" dt="2023-03-27T23:36:18.407" v="13" actId="478"/>
          <ac:spMkLst>
            <pc:docMk/>
            <pc:sldMk cId="3846311539" sldId="345"/>
            <ac:spMk id="13" creationId="{504B9FE3-E3C9-40AE-9223-C9B1A396FB74}"/>
          </ac:spMkLst>
        </pc:spChg>
        <pc:spChg chg="mod">
          <ac:chgData name="Bess Dunlevy" userId="dd4b9a8537dbe9d0" providerId="LiveId" clId="{CECA051D-9E45-410C-B9CF-B0AD84166D2C}" dt="2023-03-27T23:36:28.742" v="18" actId="1076"/>
          <ac:spMkLst>
            <pc:docMk/>
            <pc:sldMk cId="3846311539" sldId="345"/>
            <ac:spMk id="21" creationId="{831F9B45-53B2-8C0D-BA55-9B0E4D293C4C}"/>
          </ac:spMkLst>
        </pc:spChg>
        <pc:spChg chg="add mod">
          <ac:chgData name="Bess Dunlevy" userId="dd4b9a8537dbe9d0" providerId="LiveId" clId="{CECA051D-9E45-410C-B9CF-B0AD84166D2C}" dt="2023-03-27T23:36:24.935" v="17" actId="1076"/>
          <ac:spMkLst>
            <pc:docMk/>
            <pc:sldMk cId="3846311539" sldId="345"/>
            <ac:spMk id="27" creationId="{B5C672C5-1B41-F6CA-8D48-89BF31864345}"/>
          </ac:spMkLst>
        </pc:spChg>
        <pc:spChg chg="add mod">
          <ac:chgData name="Bess Dunlevy" userId="dd4b9a8537dbe9d0" providerId="LiveId" clId="{CECA051D-9E45-410C-B9CF-B0AD84166D2C}" dt="2023-03-27T23:36:39.240" v="21" actId="1076"/>
          <ac:spMkLst>
            <pc:docMk/>
            <pc:sldMk cId="3846311539" sldId="345"/>
            <ac:spMk id="29" creationId="{B84CB482-766B-9568-CA49-8B85C9449264}"/>
          </ac:spMkLst>
        </pc:spChg>
        <pc:spChg chg="add mod">
          <ac:chgData name="Bess Dunlevy" userId="dd4b9a8537dbe9d0" providerId="LiveId" clId="{CECA051D-9E45-410C-B9CF-B0AD84166D2C}" dt="2023-03-27T23:36:39.240" v="21" actId="1076"/>
          <ac:spMkLst>
            <pc:docMk/>
            <pc:sldMk cId="3846311539" sldId="345"/>
            <ac:spMk id="31" creationId="{2EA21ED3-541D-72F5-7272-45374FE6B69D}"/>
          </ac:spMkLst>
        </pc:spChg>
        <pc:spChg chg="add mod">
          <ac:chgData name="Bess Dunlevy" userId="dd4b9a8537dbe9d0" providerId="LiveId" clId="{CECA051D-9E45-410C-B9CF-B0AD84166D2C}" dt="2023-03-27T23:36:39.240" v="21" actId="1076"/>
          <ac:spMkLst>
            <pc:docMk/>
            <pc:sldMk cId="3846311539" sldId="345"/>
            <ac:spMk id="33" creationId="{888DA634-CFDD-C795-8A31-EDF9EDA9B789}"/>
          </ac:spMkLst>
        </pc:spChg>
        <pc:spChg chg="add mod">
          <ac:chgData name="Bess Dunlevy" userId="dd4b9a8537dbe9d0" providerId="LiveId" clId="{CECA051D-9E45-410C-B9CF-B0AD84166D2C}" dt="2023-03-27T23:36:44.993" v="23" actId="1076"/>
          <ac:spMkLst>
            <pc:docMk/>
            <pc:sldMk cId="3846311539" sldId="345"/>
            <ac:spMk id="35" creationId="{FCCDBC68-55C6-C9A2-3EFF-27370249F977}"/>
          </ac:spMkLst>
        </pc:spChg>
        <pc:spChg chg="add mod">
          <ac:chgData name="Bess Dunlevy" userId="dd4b9a8537dbe9d0" providerId="LiveId" clId="{CECA051D-9E45-410C-B9CF-B0AD84166D2C}" dt="2023-03-27T23:36:44.993" v="23" actId="1076"/>
          <ac:spMkLst>
            <pc:docMk/>
            <pc:sldMk cId="3846311539" sldId="345"/>
            <ac:spMk id="37" creationId="{1787E731-60D5-68D1-406A-6C05F26479B4}"/>
          </ac:spMkLst>
        </pc:spChg>
        <pc:picChg chg="del">
          <ac:chgData name="Bess Dunlevy" userId="dd4b9a8537dbe9d0" providerId="LiveId" clId="{CECA051D-9E45-410C-B9CF-B0AD84166D2C}" dt="2023-03-27T23:36:15.697" v="8" actId="478"/>
          <ac:picMkLst>
            <pc:docMk/>
            <pc:sldMk cId="3846311539" sldId="345"/>
            <ac:picMk id="8" creationId="{2F373F04-3FD3-4397-A112-B71DD588A80D}"/>
          </ac:picMkLst>
        </pc:picChg>
        <pc:picChg chg="del">
          <ac:chgData name="Bess Dunlevy" userId="dd4b9a8537dbe9d0" providerId="LiveId" clId="{CECA051D-9E45-410C-B9CF-B0AD84166D2C}" dt="2023-03-27T23:36:16.729" v="10" actId="478"/>
          <ac:picMkLst>
            <pc:docMk/>
            <pc:sldMk cId="3846311539" sldId="345"/>
            <ac:picMk id="10" creationId="{BE64919D-9F0D-4331-B409-0BFFC8164D03}"/>
          </ac:picMkLst>
        </pc:picChg>
        <pc:picChg chg="del">
          <ac:chgData name="Bess Dunlevy" userId="dd4b9a8537dbe9d0" providerId="LiveId" clId="{CECA051D-9E45-410C-B9CF-B0AD84166D2C}" dt="2023-03-27T23:36:17.167" v="11" actId="478"/>
          <ac:picMkLst>
            <pc:docMk/>
            <pc:sldMk cId="3846311539" sldId="345"/>
            <ac:picMk id="12" creationId="{E2154FC1-7E2E-4533-9759-B17FBBA17904}"/>
          </ac:picMkLst>
        </pc:picChg>
        <pc:picChg chg="del">
          <ac:chgData name="Bess Dunlevy" userId="dd4b9a8537dbe9d0" providerId="LiveId" clId="{CECA051D-9E45-410C-B9CF-B0AD84166D2C}" dt="2023-03-27T23:36:17.688" v="12" actId="478"/>
          <ac:picMkLst>
            <pc:docMk/>
            <pc:sldMk cId="3846311539" sldId="345"/>
            <ac:picMk id="14" creationId="{86F3A8DA-AD2D-43F6-A9CD-9BA6BD050EC4}"/>
          </ac:picMkLst>
        </pc:picChg>
        <pc:picChg chg="mod">
          <ac:chgData name="Bess Dunlevy" userId="dd4b9a8537dbe9d0" providerId="LiveId" clId="{CECA051D-9E45-410C-B9CF-B0AD84166D2C}" dt="2023-03-27T23:36:30.134" v="19" actId="1076"/>
          <ac:picMkLst>
            <pc:docMk/>
            <pc:sldMk cId="3846311539" sldId="345"/>
            <ac:picMk id="20" creationId="{67A9DE18-5B13-5D49-AA9F-29AB432CA33B}"/>
          </ac:picMkLst>
        </pc:picChg>
        <pc:picChg chg="mod">
          <ac:chgData name="Bess Dunlevy" userId="dd4b9a8537dbe9d0" providerId="LiveId" clId="{CECA051D-9E45-410C-B9CF-B0AD84166D2C}" dt="2023-03-27T23:36:28.742" v="18" actId="1076"/>
          <ac:picMkLst>
            <pc:docMk/>
            <pc:sldMk cId="3846311539" sldId="345"/>
            <ac:picMk id="22" creationId="{E0232E5D-C819-4277-269F-F9C7982D02EA}"/>
          </ac:picMkLst>
        </pc:picChg>
        <pc:picChg chg="add mod">
          <ac:chgData name="Bess Dunlevy" userId="dd4b9a8537dbe9d0" providerId="LiveId" clId="{CECA051D-9E45-410C-B9CF-B0AD84166D2C}" dt="2023-03-27T23:36:24.935" v="17" actId="1076"/>
          <ac:picMkLst>
            <pc:docMk/>
            <pc:sldMk cId="3846311539" sldId="345"/>
            <ac:picMk id="28" creationId="{0D4C246C-C614-A5E4-5D55-73BE297B3D37}"/>
          </ac:picMkLst>
        </pc:picChg>
        <pc:picChg chg="add mod">
          <ac:chgData name="Bess Dunlevy" userId="dd4b9a8537dbe9d0" providerId="LiveId" clId="{CECA051D-9E45-410C-B9CF-B0AD84166D2C}" dt="2023-03-27T23:36:39.240" v="21" actId="1076"/>
          <ac:picMkLst>
            <pc:docMk/>
            <pc:sldMk cId="3846311539" sldId="345"/>
            <ac:picMk id="30" creationId="{911AFB20-1890-A1A9-8012-ACDD143FBF7F}"/>
          </ac:picMkLst>
        </pc:picChg>
        <pc:picChg chg="add mod">
          <ac:chgData name="Bess Dunlevy" userId="dd4b9a8537dbe9d0" providerId="LiveId" clId="{CECA051D-9E45-410C-B9CF-B0AD84166D2C}" dt="2023-03-27T23:36:39.240" v="21" actId="1076"/>
          <ac:picMkLst>
            <pc:docMk/>
            <pc:sldMk cId="3846311539" sldId="345"/>
            <ac:picMk id="32" creationId="{89BE91A1-C522-4F58-5A0B-39F7D1F2231C}"/>
          </ac:picMkLst>
        </pc:picChg>
        <pc:picChg chg="add mod">
          <ac:chgData name="Bess Dunlevy" userId="dd4b9a8537dbe9d0" providerId="LiveId" clId="{CECA051D-9E45-410C-B9CF-B0AD84166D2C}" dt="2023-03-27T23:36:39.240" v="21" actId="1076"/>
          <ac:picMkLst>
            <pc:docMk/>
            <pc:sldMk cId="3846311539" sldId="345"/>
            <ac:picMk id="34" creationId="{B39E18A1-70BE-2C44-55C5-B4352E190E3B}"/>
          </ac:picMkLst>
        </pc:picChg>
        <pc:picChg chg="add mod">
          <ac:chgData name="Bess Dunlevy" userId="dd4b9a8537dbe9d0" providerId="LiveId" clId="{CECA051D-9E45-410C-B9CF-B0AD84166D2C}" dt="2023-03-27T23:36:44.993" v="23" actId="1076"/>
          <ac:picMkLst>
            <pc:docMk/>
            <pc:sldMk cId="3846311539" sldId="345"/>
            <ac:picMk id="36" creationId="{377993EC-9382-BAFF-A5D3-64CB69324B1C}"/>
          </ac:picMkLst>
        </pc:picChg>
        <pc:picChg chg="add mod">
          <ac:chgData name="Bess Dunlevy" userId="dd4b9a8537dbe9d0" providerId="LiveId" clId="{CECA051D-9E45-410C-B9CF-B0AD84166D2C}" dt="2023-03-27T23:36:44.993" v="23" actId="1076"/>
          <ac:picMkLst>
            <pc:docMk/>
            <pc:sldMk cId="3846311539" sldId="345"/>
            <ac:picMk id="38" creationId="{9F86A878-0EEC-640C-5DEC-7C0BA506B6DB}"/>
          </ac:picMkLst>
        </pc:picChg>
      </pc:sldChg>
      <pc:sldChg chg="modSp mod">
        <pc:chgData name="Bess Dunlevy" userId="dd4b9a8537dbe9d0" providerId="LiveId" clId="{CECA051D-9E45-410C-B9CF-B0AD84166D2C}" dt="2023-03-27T23:36:49.519" v="25" actId="6549"/>
        <pc:sldMkLst>
          <pc:docMk/>
          <pc:sldMk cId="3900861043" sldId="346"/>
        </pc:sldMkLst>
        <pc:graphicFrameChg chg="modGraphic">
          <ac:chgData name="Bess Dunlevy" userId="dd4b9a8537dbe9d0" providerId="LiveId" clId="{CECA051D-9E45-410C-B9CF-B0AD84166D2C}" dt="2023-03-27T23:36:49.519" v="25" actId="6549"/>
          <ac:graphicFrameMkLst>
            <pc:docMk/>
            <pc:sldMk cId="3900861043" sldId="346"/>
            <ac:graphicFrameMk id="8" creationId="{41830584-8A52-2A36-D709-4FE79E08719B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es.smartsheet.com/try-it?trp=28077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6209957" y="164276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694637" y="307317"/>
            <a:ext cx="3240000" cy="642056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7" y="353237"/>
            <a:ext cx="5200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PLAN DE CUENTA SIMPLE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E8F433D-D53C-C1D5-6812-90FE22471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16345"/>
              </p:ext>
            </p:extLst>
          </p:nvPr>
        </p:nvGraphicFramePr>
        <p:xfrm>
          <a:off x="375138" y="3853579"/>
          <a:ext cx="8128000" cy="98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326">
                  <a:extLst>
                    <a:ext uri="{9D8B030D-6E8A-4147-A177-3AD203B41FA5}">
                      <a16:colId xmlns:a16="http://schemas.microsoft.com/office/drawing/2014/main" val="683038723"/>
                    </a:ext>
                  </a:extLst>
                </a:gridCol>
                <a:gridCol w="6659674">
                  <a:extLst>
                    <a:ext uri="{9D8B030D-6E8A-4147-A177-3AD203B41FA5}">
                      <a16:colId xmlns:a16="http://schemas.microsoft.com/office/drawing/2014/main" val="957494626"/>
                    </a:ext>
                  </a:extLst>
                </a:gridCol>
              </a:tblGrid>
              <a:tr h="209591">
                <a:tc>
                  <a:txBody>
                    <a:bodyPr/>
                    <a:lstStyle/>
                    <a:p>
                      <a:pPr algn="l" rtl="0"/>
                      <a:r>
                        <a:rPr lang="es-419" sz="1400" b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FECHA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1400" b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DD/MM/AA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743466"/>
                  </a:ext>
                </a:extLst>
              </a:tr>
              <a:tr h="299321">
                <a:tc>
                  <a:txBody>
                    <a:bodyPr/>
                    <a:lstStyle/>
                    <a:p>
                      <a:pPr algn="l" rtl="0"/>
                      <a:r>
                        <a:rPr lang="es-419" sz="14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CREADO POR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1400" b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819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s-419" sz="14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VERSIÓN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419" sz="1400" b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0.0.0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574867"/>
                  </a:ext>
                </a:extLst>
              </a:tr>
            </a:tbl>
          </a:graphicData>
        </a:graphic>
      </p:graphicFrame>
      <p:sp>
        <p:nvSpPr>
          <p:cNvPr id="6" name="Rectangle 7">
            <a:extLst>
              <a:ext uri="{FF2B5EF4-FFF2-40B4-BE49-F238E27FC236}">
                <a16:creationId xmlns:a16="http://schemas.microsoft.com/office/drawing/2014/main" id="{5394DBDA-0BCF-759A-68A6-34117C165158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Parallelogram 6">
            <a:extLst>
              <a:ext uri="{FF2B5EF4-FFF2-40B4-BE49-F238E27FC236}">
                <a16:creationId xmlns:a16="http://schemas.microsoft.com/office/drawing/2014/main" id="{21340992-9C28-1D73-E3C5-6F9456273ED3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41EAF3-E0D9-C5A8-2744-3BF8606FEDF3}"/>
              </a:ext>
            </a:extLst>
          </p:cNvPr>
          <p:cNvSpPr txBox="1"/>
          <p:nvPr/>
        </p:nvSpPr>
        <p:spPr>
          <a:xfrm>
            <a:off x="3054285" y="6477000"/>
            <a:ext cx="8716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PLANTILLA DE EJEMPLO DE PLAN DE CUENTA SIMPLE: PRESENTACIÓN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FABD0A2-E983-AE2E-ADE0-1C7B07479BE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A1F8AF9-53D9-A6DE-3460-42FB78ED37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171AB-6382-D2E9-8DA4-0C7C38A2614F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PLANTILLA DE EJEMPLO DE PLAN DE CUENTA SIMPLE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E085B-A6E3-C2AF-1A00-353AA8CCD2AD}"/>
              </a:ext>
            </a:extLst>
          </p:cNvPr>
          <p:cNvSpPr txBox="1"/>
          <p:nvPr/>
        </p:nvSpPr>
        <p:spPr>
          <a:xfrm>
            <a:off x="409777" y="353237"/>
            <a:ext cx="5259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META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8A90EF-12DC-9FCA-BC6E-949CC0DB5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822862"/>
              </p:ext>
            </p:extLst>
          </p:nvPr>
        </p:nvGraphicFramePr>
        <p:xfrm>
          <a:off x="375138" y="1068148"/>
          <a:ext cx="11528246" cy="4919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8246">
                  <a:extLst>
                    <a:ext uri="{9D8B030D-6E8A-4147-A177-3AD203B41FA5}">
                      <a16:colId xmlns:a16="http://schemas.microsoft.com/office/drawing/2014/main" val="683038723"/>
                    </a:ext>
                  </a:extLst>
                </a:gridCol>
              </a:tblGrid>
              <a:tr h="4919958">
                <a:tc>
                  <a:txBody>
                    <a:bodyPr/>
                    <a:lstStyle/>
                    <a:p>
                      <a:pPr algn="l" rtl="0"/>
                      <a:r>
                        <a:rPr lang="es-419" sz="1400" b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Indicar la meta y la visión del plan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743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31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FABD0A2-E983-AE2E-ADE0-1C7B07479BE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A1F8AF9-53D9-A6DE-3460-42FB78ED37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171AB-6382-D2E9-8DA4-0C7C38A2614F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EQUIPO DEL PLAN DE CUENTA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E085B-A6E3-C2AF-1A00-353AA8CCD2AD}"/>
              </a:ext>
            </a:extLst>
          </p:cNvPr>
          <p:cNvSpPr txBox="1"/>
          <p:nvPr/>
        </p:nvSpPr>
        <p:spPr>
          <a:xfrm>
            <a:off x="409777" y="353237"/>
            <a:ext cx="7339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EQUIPO DEL PLAN DE CUENTA</a:t>
            </a:r>
          </a:p>
        </p:txBody>
      </p:sp>
      <p:sp>
        <p:nvSpPr>
          <p:cNvPr id="15" name="AutoShape 167">
            <a:extLst>
              <a:ext uri="{FF2B5EF4-FFF2-40B4-BE49-F238E27FC236}">
                <a16:creationId xmlns:a16="http://schemas.microsoft.com/office/drawing/2014/main" id="{44BB63D8-88FB-49D4-BE92-4A8DC02E5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7" y="216165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BD88FFE-30A3-498C-AD8A-52081EFE8E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362" y="1494908"/>
            <a:ext cx="651689" cy="619125"/>
          </a:xfrm>
          <a:prstGeom prst="rect">
            <a:avLst/>
          </a:prstGeom>
        </p:spPr>
      </p:pic>
      <p:sp>
        <p:nvSpPr>
          <p:cNvPr id="17" name="AutoShape 167">
            <a:extLst>
              <a:ext uri="{FF2B5EF4-FFF2-40B4-BE49-F238E27FC236}">
                <a16:creationId xmlns:a16="http://schemas.microsoft.com/office/drawing/2014/main" id="{18380E39-A876-42BA-4F76-0DBB4FB03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1" y="425118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13E4104-49E8-4946-794D-25FC725469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6" y="3584438"/>
            <a:ext cx="651689" cy="619125"/>
          </a:xfrm>
          <a:prstGeom prst="rect">
            <a:avLst/>
          </a:prstGeom>
        </p:spPr>
      </p:pic>
      <p:sp>
        <p:nvSpPr>
          <p:cNvPr id="19" name="AutoShape 167">
            <a:extLst>
              <a:ext uri="{FF2B5EF4-FFF2-40B4-BE49-F238E27FC236}">
                <a16:creationId xmlns:a16="http://schemas.microsoft.com/office/drawing/2014/main" id="{B72550D9-FC4D-740B-6928-5621B065C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8862" y="425118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7A9DE18-5B13-5D49-AA9F-29AB432CA3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866" y="3584438"/>
            <a:ext cx="651689" cy="619125"/>
          </a:xfrm>
          <a:prstGeom prst="rect">
            <a:avLst/>
          </a:prstGeom>
        </p:spPr>
      </p:pic>
      <p:sp>
        <p:nvSpPr>
          <p:cNvPr id="21" name="AutoShape 167">
            <a:extLst>
              <a:ext uri="{FF2B5EF4-FFF2-40B4-BE49-F238E27FC236}">
                <a16:creationId xmlns:a16="http://schemas.microsoft.com/office/drawing/2014/main" id="{831F9B45-53B2-8C0D-BA55-9B0E4D293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176" y="4254228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0232E5D-C819-4277-269F-F9C7982D02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701" y="3587477"/>
            <a:ext cx="651689" cy="619125"/>
          </a:xfrm>
          <a:prstGeom prst="rect">
            <a:avLst/>
          </a:prstGeom>
        </p:spPr>
      </p:pic>
      <p:sp>
        <p:nvSpPr>
          <p:cNvPr id="23" name="AutoShape 167">
            <a:extLst>
              <a:ext uri="{FF2B5EF4-FFF2-40B4-BE49-F238E27FC236}">
                <a16:creationId xmlns:a16="http://schemas.microsoft.com/office/drawing/2014/main" id="{FE8F0711-3B90-2353-7E95-911C622E2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1602" y="4236006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4465A50-7617-CDA4-8091-0D4879CF9B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127" y="3569255"/>
            <a:ext cx="651689" cy="619125"/>
          </a:xfrm>
          <a:prstGeom prst="rect">
            <a:avLst/>
          </a:prstGeom>
        </p:spPr>
      </p:pic>
      <p:sp>
        <p:nvSpPr>
          <p:cNvPr id="25" name="AutoShape 167">
            <a:extLst>
              <a:ext uri="{FF2B5EF4-FFF2-40B4-BE49-F238E27FC236}">
                <a16:creationId xmlns:a16="http://schemas.microsoft.com/office/drawing/2014/main" id="{11AABBB9-583D-2277-C377-8FA3B6E52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7" y="4236006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D41CC9F-8094-1AD9-C75B-5F87256BC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362" y="3569255"/>
            <a:ext cx="651689" cy="619125"/>
          </a:xfrm>
          <a:prstGeom prst="rect">
            <a:avLst/>
          </a:prstGeom>
        </p:spPr>
      </p:pic>
      <p:sp>
        <p:nvSpPr>
          <p:cNvPr id="27" name="AutoShape 167">
            <a:extLst>
              <a:ext uri="{FF2B5EF4-FFF2-40B4-BE49-F238E27FC236}">
                <a16:creationId xmlns:a16="http://schemas.microsoft.com/office/drawing/2014/main" id="{B5C672C5-1B41-F6CA-8D48-89BF31864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1602" y="2161659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0D4C246C-C614-A5E4-5D55-73BE297B3D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127" y="1494908"/>
            <a:ext cx="651689" cy="619125"/>
          </a:xfrm>
          <a:prstGeom prst="rect">
            <a:avLst/>
          </a:prstGeom>
        </p:spPr>
      </p:pic>
      <p:sp>
        <p:nvSpPr>
          <p:cNvPr id="29" name="AutoShape 167">
            <a:extLst>
              <a:ext uri="{FF2B5EF4-FFF2-40B4-BE49-F238E27FC236}">
                <a16:creationId xmlns:a16="http://schemas.microsoft.com/office/drawing/2014/main" id="{B84CB482-766B-9568-CA49-8B85C9449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777" y="2167147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911AFB20-1890-A1A9-8012-ACDD143FBF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302" y="1500396"/>
            <a:ext cx="651689" cy="619125"/>
          </a:xfrm>
          <a:prstGeom prst="rect">
            <a:avLst/>
          </a:prstGeom>
        </p:spPr>
      </p:pic>
      <p:sp>
        <p:nvSpPr>
          <p:cNvPr id="31" name="AutoShape 167">
            <a:extLst>
              <a:ext uri="{FF2B5EF4-FFF2-40B4-BE49-F238E27FC236}">
                <a16:creationId xmlns:a16="http://schemas.microsoft.com/office/drawing/2014/main" id="{2EA21ED3-541D-72F5-7272-45374FE6B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8128" y="2167147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 dirty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9BE91A1-C522-4F58-5A0B-39F7D1F223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132" y="1500396"/>
            <a:ext cx="651689" cy="619125"/>
          </a:xfrm>
          <a:prstGeom prst="rect">
            <a:avLst/>
          </a:prstGeom>
        </p:spPr>
      </p:pic>
      <p:sp>
        <p:nvSpPr>
          <p:cNvPr id="33" name="AutoShape 167">
            <a:extLst>
              <a:ext uri="{FF2B5EF4-FFF2-40B4-BE49-F238E27FC236}">
                <a16:creationId xmlns:a16="http://schemas.microsoft.com/office/drawing/2014/main" id="{888DA634-CFDD-C795-8A31-EDF9EDA9B7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7442" y="2170186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B39E18A1-70BE-2C44-55C5-B4352E190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967" y="1503435"/>
            <a:ext cx="651689" cy="619125"/>
          </a:xfrm>
          <a:prstGeom prst="rect">
            <a:avLst/>
          </a:prstGeom>
        </p:spPr>
      </p:pic>
      <p:sp>
        <p:nvSpPr>
          <p:cNvPr id="35" name="AutoShape 167">
            <a:extLst>
              <a:ext uri="{FF2B5EF4-FFF2-40B4-BE49-F238E27FC236}">
                <a16:creationId xmlns:a16="http://schemas.microsoft.com/office/drawing/2014/main" id="{FCCDBC68-55C6-C9A2-3EFF-27370249F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4104" y="2199243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377993EC-9382-BAFF-A5D3-64CB69324B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4629" y="1532492"/>
            <a:ext cx="651689" cy="619125"/>
          </a:xfrm>
          <a:prstGeom prst="rect">
            <a:avLst/>
          </a:prstGeom>
        </p:spPr>
      </p:pic>
      <p:sp>
        <p:nvSpPr>
          <p:cNvPr id="37" name="AutoShape 167">
            <a:extLst>
              <a:ext uri="{FF2B5EF4-FFF2-40B4-BE49-F238E27FC236}">
                <a16:creationId xmlns:a16="http://schemas.microsoft.com/office/drawing/2014/main" id="{1787E731-60D5-68D1-406A-6C05F2647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54104" y="4273590"/>
            <a:ext cx="1466850" cy="62865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18288" tIns="18288" rIns="18288" bIns="18288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NOMBRE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––––––––––––––––––––</a:t>
            </a:r>
          </a:p>
          <a:p>
            <a:pPr algn="ctr" rtl="0">
              <a:defRPr sz="1000"/>
            </a:pPr>
            <a:r>
              <a:rPr lang="es-419" sz="900" b="0" i="0" u="none" strike="noStrike" baseline="0">
                <a:solidFill>
                  <a:srgbClr val="000000"/>
                </a:solidFill>
                <a:latin typeface="Century Gothic" charset="0"/>
                <a:ea typeface="Century Gothic" charset="0"/>
                <a:cs typeface="Century Gothic" charset="0"/>
              </a:rPr>
              <a:t>Título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9F86A878-0EEC-640C-5DEC-7C0BA506B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4629" y="3606839"/>
            <a:ext cx="651689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31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FABD0A2-E983-AE2E-ADE0-1C7B07479BE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A1F8AF9-53D9-A6DE-3460-42FB78ED37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171AB-6382-D2E9-8DA4-0C7C38A2614F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 DE ACCIÓN DE CUENTA DEL PROYECTO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6E085B-A6E3-C2AF-1A00-353AA8CCD2AD}"/>
              </a:ext>
            </a:extLst>
          </p:cNvPr>
          <p:cNvSpPr txBox="1"/>
          <p:nvPr/>
        </p:nvSpPr>
        <p:spPr>
          <a:xfrm>
            <a:off x="409777" y="353237"/>
            <a:ext cx="7180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 DE ACCIÓN DE CUENTA DEL PROYECTO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1830584-8A52-2A36-D709-4FE79E087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938449"/>
              </p:ext>
            </p:extLst>
          </p:nvPr>
        </p:nvGraphicFramePr>
        <p:xfrm>
          <a:off x="528607" y="876457"/>
          <a:ext cx="11115832" cy="5454015"/>
        </p:xfrm>
        <a:graphic>
          <a:graphicData uri="http://schemas.openxmlformats.org/drawingml/2006/table">
            <a:tbl>
              <a:tblPr/>
              <a:tblGrid>
                <a:gridCol w="2027677">
                  <a:extLst>
                    <a:ext uri="{9D8B030D-6E8A-4147-A177-3AD203B41FA5}">
                      <a16:colId xmlns:a16="http://schemas.microsoft.com/office/drawing/2014/main" val="1308349444"/>
                    </a:ext>
                  </a:extLst>
                </a:gridCol>
                <a:gridCol w="1996482">
                  <a:extLst>
                    <a:ext uri="{9D8B030D-6E8A-4147-A177-3AD203B41FA5}">
                      <a16:colId xmlns:a16="http://schemas.microsoft.com/office/drawing/2014/main" val="1153422926"/>
                    </a:ext>
                  </a:extLst>
                </a:gridCol>
                <a:gridCol w="2287639">
                  <a:extLst>
                    <a:ext uri="{9D8B030D-6E8A-4147-A177-3AD203B41FA5}">
                      <a16:colId xmlns:a16="http://schemas.microsoft.com/office/drawing/2014/main" val="3961899654"/>
                    </a:ext>
                  </a:extLst>
                </a:gridCol>
                <a:gridCol w="915055">
                  <a:extLst>
                    <a:ext uri="{9D8B030D-6E8A-4147-A177-3AD203B41FA5}">
                      <a16:colId xmlns:a16="http://schemas.microsoft.com/office/drawing/2014/main" val="1389400790"/>
                    </a:ext>
                  </a:extLst>
                </a:gridCol>
                <a:gridCol w="1330987">
                  <a:extLst>
                    <a:ext uri="{9D8B030D-6E8A-4147-A177-3AD203B41FA5}">
                      <a16:colId xmlns:a16="http://schemas.microsoft.com/office/drawing/2014/main" val="2395341195"/>
                    </a:ext>
                  </a:extLst>
                </a:gridCol>
                <a:gridCol w="2557992">
                  <a:extLst>
                    <a:ext uri="{9D8B030D-6E8A-4147-A177-3AD203B41FA5}">
                      <a16:colId xmlns:a16="http://schemas.microsoft.com/office/drawing/2014/main" val="4090830013"/>
                    </a:ext>
                  </a:extLst>
                </a:gridCol>
              </a:tblGrid>
              <a:tr h="218943">
                <a:tc gridSpan="6">
                  <a:txBody>
                    <a:bodyPr/>
                    <a:lstStyle/>
                    <a:p>
                      <a:pPr algn="l" rtl="0" fontAlgn="ctr"/>
                      <a:r>
                        <a:rPr lang="es-419" sz="1200" b="0" i="0" u="none" strike="noStrike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PLAN DE ACCIÓN DE CUENTA DEL PROYECTO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301063"/>
                  </a:ext>
                </a:extLst>
              </a:tr>
              <a:tr h="3599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MEDIDA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RESPONSABLE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ESTADO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ACCIONISTAS EXTERNOS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NOTAS/RESTRICCIONES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980585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ACEPTADO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848429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ACEPTADO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223811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RECHAZADO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826080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RECHAZADO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549728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ACEPTADO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0226725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RECHAZADO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7669260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ACEPTADO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3512697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ACEPTADO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279030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ACEPTADO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03902"/>
                  </a:ext>
                </a:extLst>
              </a:tr>
              <a:tr h="486452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ACEPTADO</a:t>
                      </a:r>
                    </a:p>
                  </a:txBody>
                  <a:tcPr marL="4792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43127" marR="4792" marT="479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654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861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785737"/>
              </p:ext>
            </p:extLst>
          </p:nvPr>
        </p:nvGraphicFramePr>
        <p:xfrm>
          <a:off x="822960" y="1050351"/>
          <a:ext cx="10227213" cy="29748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97489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4572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6C8E8BB2-23B8-ED44-AD61-254C6978D9A6}" vid="{7A17A50E-2EC5-1443-AC89-A23A697EE2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IC-Simple-Small-Business-Organizational-Chart-Template_PowerPoint</Template>
  <TotalTime>16</TotalTime>
  <Words>271</Words>
  <Application>Microsoft Macintosh PowerPoint</Application>
  <PresentationFormat>Widescreen</PresentationFormat>
  <Paragraphs>107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Allison Okonczak</cp:lastModifiedBy>
  <cp:revision>6</cp:revision>
  <cp:lastPrinted>2020-08-31T22:23:58Z</cp:lastPrinted>
  <dcterms:created xsi:type="dcterms:W3CDTF">2023-03-27T23:22:46Z</dcterms:created>
  <dcterms:modified xsi:type="dcterms:W3CDTF">2024-10-28T19:10:31Z</dcterms:modified>
</cp:coreProperties>
</file>