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49"/>
    <a:srgbClr val="CBD6B5"/>
    <a:srgbClr val="9CA58C"/>
    <a:srgbClr val="EBD9B6"/>
    <a:srgbClr val="DCF8EB"/>
    <a:srgbClr val="0098C6"/>
    <a:srgbClr val="66BBCC"/>
    <a:srgbClr val="654105"/>
    <a:srgbClr val="7C5008"/>
    <a:srgbClr val="02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8C4E7-FA7E-4E0B-BFF8-314CCABF4749}" v="6" dt="2024-06-06T01:15:59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49" d="100"/>
          <a:sy n="149" d="100"/>
        </p:scale>
        <p:origin x="114" y="178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CF8C4E7-FA7E-4E0B-BFF8-314CCABF4749}"/>
    <pc:docChg chg="undo custSel modSld">
      <pc:chgData name="Bess Dunlevy" userId="dd4b9a8537dbe9d0" providerId="LiveId" clId="{3CF8C4E7-FA7E-4E0B-BFF8-314CCABF4749}" dt="2024-06-06T01:17:27.283" v="46" actId="1076"/>
      <pc:docMkLst>
        <pc:docMk/>
      </pc:docMkLst>
      <pc:sldChg chg="addSp modSp mod">
        <pc:chgData name="Bess Dunlevy" userId="dd4b9a8537dbe9d0" providerId="LiveId" clId="{3CF8C4E7-FA7E-4E0B-BFF8-314CCABF4749}" dt="2024-06-06T01:14:59.145" v="12" actId="1076"/>
        <pc:sldMkLst>
          <pc:docMk/>
          <pc:sldMk cId="1508588292" sldId="342"/>
        </pc:sldMkLst>
        <pc:spChg chg="add mod">
          <ac:chgData name="Bess Dunlevy" userId="dd4b9a8537dbe9d0" providerId="LiveId" clId="{3CF8C4E7-FA7E-4E0B-BFF8-314CCABF4749}" dt="2024-06-06T01:14:56.564" v="11" actId="1076"/>
          <ac:spMkLst>
            <pc:docMk/>
            <pc:sldMk cId="1508588292" sldId="342"/>
            <ac:spMk id="6" creationId="{CC8EBFE4-502D-3442-B82D-A3CA19528CEA}"/>
          </ac:spMkLst>
        </pc:spChg>
        <pc:spChg chg="mod">
          <ac:chgData name="Bess Dunlevy" userId="dd4b9a8537dbe9d0" providerId="LiveId" clId="{3CF8C4E7-FA7E-4E0B-BFF8-314CCABF4749}" dt="2024-06-06T01:14:31.485" v="9" actId="20577"/>
          <ac:spMkLst>
            <pc:docMk/>
            <pc:sldMk cId="1508588292" sldId="342"/>
            <ac:spMk id="33" creationId="{143A449B-AAB7-994A-92CE-8F48E2CA7DF6}"/>
          </ac:spMkLst>
        </pc:spChg>
        <pc:picChg chg="mod">
          <ac:chgData name="Bess Dunlevy" userId="dd4b9a8537dbe9d0" providerId="LiveId" clId="{3CF8C4E7-FA7E-4E0B-BFF8-314CCABF4749}" dt="2024-06-06T01:14:59.145" v="12" actId="1076"/>
          <ac:picMkLst>
            <pc:docMk/>
            <pc:sldMk cId="1508588292" sldId="342"/>
            <ac:picMk id="3" creationId="{6A5D1D4C-C1AE-4859-2520-CB1ED5BD2229}"/>
          </ac:picMkLst>
        </pc:picChg>
      </pc:sldChg>
      <pc:sldChg chg="modSp mod">
        <pc:chgData name="Bess Dunlevy" userId="dd4b9a8537dbe9d0" providerId="LiveId" clId="{3CF8C4E7-FA7E-4E0B-BFF8-314CCABF4749}" dt="2024-06-06T01:15:23.028" v="17" actId="255"/>
        <pc:sldMkLst>
          <pc:docMk/>
          <pc:sldMk cId="2096331201" sldId="343"/>
        </pc:sldMkLst>
        <pc:graphicFrameChg chg="mod modGraphic">
          <ac:chgData name="Bess Dunlevy" userId="dd4b9a8537dbe9d0" providerId="LiveId" clId="{3CF8C4E7-FA7E-4E0B-BFF8-314CCABF4749}" dt="2024-06-06T01:15:23.028" v="17" actId="255"/>
          <ac:graphicFrameMkLst>
            <pc:docMk/>
            <pc:sldMk cId="2096331201" sldId="343"/>
            <ac:graphicFrameMk id="1520" creationId="{3D115D85-6891-21A3-198B-51FAAF9E3B0F}"/>
          </ac:graphicFrameMkLst>
        </pc:graphicFrameChg>
      </pc:sldChg>
      <pc:sldChg chg="modSp mod">
        <pc:chgData name="Bess Dunlevy" userId="dd4b9a8537dbe9d0" providerId="LiveId" clId="{3CF8C4E7-FA7E-4E0B-BFF8-314CCABF4749}" dt="2024-06-06T01:15:40.213" v="21" actId="255"/>
        <pc:sldMkLst>
          <pc:docMk/>
          <pc:sldMk cId="591419953" sldId="344"/>
        </pc:sldMkLst>
        <pc:graphicFrameChg chg="mod modGraphic">
          <ac:chgData name="Bess Dunlevy" userId="dd4b9a8537dbe9d0" providerId="LiveId" clId="{3CF8C4E7-FA7E-4E0B-BFF8-314CCABF4749}" dt="2024-06-06T01:15:40.213" v="21" actId="255"/>
          <ac:graphicFrameMkLst>
            <pc:docMk/>
            <pc:sldMk cId="591419953" sldId="344"/>
            <ac:graphicFrameMk id="1520" creationId="{3D115D85-6891-21A3-198B-51FAAF9E3B0F}"/>
          </ac:graphicFrameMkLst>
        </pc:graphicFrameChg>
      </pc:sldChg>
      <pc:sldChg chg="modSp mod">
        <pc:chgData name="Bess Dunlevy" userId="dd4b9a8537dbe9d0" providerId="LiveId" clId="{3CF8C4E7-FA7E-4E0B-BFF8-314CCABF4749}" dt="2024-06-06T01:15:52.736" v="25" actId="255"/>
        <pc:sldMkLst>
          <pc:docMk/>
          <pc:sldMk cId="3416100198" sldId="345"/>
        </pc:sldMkLst>
        <pc:graphicFrameChg chg="mod modGraphic">
          <ac:chgData name="Bess Dunlevy" userId="dd4b9a8537dbe9d0" providerId="LiveId" clId="{3CF8C4E7-FA7E-4E0B-BFF8-314CCABF4749}" dt="2024-06-06T01:15:52.736" v="25" actId="255"/>
          <ac:graphicFrameMkLst>
            <pc:docMk/>
            <pc:sldMk cId="3416100198" sldId="345"/>
            <ac:graphicFrameMk id="1520" creationId="{3D115D85-6891-21A3-198B-51FAAF9E3B0F}"/>
          </ac:graphicFrameMkLst>
        </pc:graphicFrameChg>
      </pc:sldChg>
      <pc:sldChg chg="modSp mod">
        <pc:chgData name="Bess Dunlevy" userId="dd4b9a8537dbe9d0" providerId="LiveId" clId="{3CF8C4E7-FA7E-4E0B-BFF8-314CCABF4749}" dt="2024-06-06T01:16:02.720" v="27" actId="255"/>
        <pc:sldMkLst>
          <pc:docMk/>
          <pc:sldMk cId="385956193" sldId="346"/>
        </pc:sldMkLst>
        <pc:graphicFrameChg chg="mod modGraphic">
          <ac:chgData name="Bess Dunlevy" userId="dd4b9a8537dbe9d0" providerId="LiveId" clId="{3CF8C4E7-FA7E-4E0B-BFF8-314CCABF4749}" dt="2024-06-06T01:16:02.720" v="27" actId="255"/>
          <ac:graphicFrameMkLst>
            <pc:docMk/>
            <pc:sldMk cId="385956193" sldId="346"/>
            <ac:graphicFrameMk id="1520" creationId="{3D115D85-6891-21A3-198B-51FAAF9E3B0F}"/>
          </ac:graphicFrameMkLst>
        </pc:graphicFrameChg>
      </pc:sldChg>
      <pc:sldChg chg="delSp modSp mod">
        <pc:chgData name="Bess Dunlevy" userId="dd4b9a8537dbe9d0" providerId="LiveId" clId="{3CF8C4E7-FA7E-4E0B-BFF8-314CCABF4749}" dt="2024-06-06T01:17:27.283" v="46" actId="1076"/>
        <pc:sldMkLst>
          <pc:docMk/>
          <pc:sldMk cId="342528776" sldId="347"/>
        </pc:sldMkLst>
        <pc:spChg chg="mod">
          <ac:chgData name="Bess Dunlevy" userId="dd4b9a8537dbe9d0" providerId="LiveId" clId="{3CF8C4E7-FA7E-4E0B-BFF8-314CCABF4749}" dt="2024-06-06T01:16:24.924" v="32" actId="1076"/>
          <ac:spMkLst>
            <pc:docMk/>
            <pc:sldMk cId="342528776" sldId="347"/>
            <ac:spMk id="1527" creationId="{0CC3B859-450B-B723-607A-389ADCCFE5D0}"/>
          </ac:spMkLst>
        </pc:spChg>
        <pc:spChg chg="mod">
          <ac:chgData name="Bess Dunlevy" userId="dd4b9a8537dbe9d0" providerId="LiveId" clId="{3CF8C4E7-FA7E-4E0B-BFF8-314CCABF4749}" dt="2024-06-06T01:17:14.379" v="43" actId="14100"/>
          <ac:spMkLst>
            <pc:docMk/>
            <pc:sldMk cId="342528776" sldId="347"/>
            <ac:spMk id="1530" creationId="{35561507-8409-C062-D43E-48990312E0CA}"/>
          </ac:spMkLst>
        </pc:spChg>
        <pc:spChg chg="mod">
          <ac:chgData name="Bess Dunlevy" userId="dd4b9a8537dbe9d0" providerId="LiveId" clId="{3CF8C4E7-FA7E-4E0B-BFF8-314CCABF4749}" dt="2024-06-06T01:16:49.469" v="36"/>
          <ac:spMkLst>
            <pc:docMk/>
            <pc:sldMk cId="342528776" sldId="347"/>
            <ac:spMk id="1533" creationId="{0B738F6B-72E5-7F4E-D139-86F9F421479D}"/>
          </ac:spMkLst>
        </pc:spChg>
        <pc:spChg chg="mod">
          <ac:chgData name="Bess Dunlevy" userId="dd4b9a8537dbe9d0" providerId="LiveId" clId="{3CF8C4E7-FA7E-4E0B-BFF8-314CCABF4749}" dt="2024-06-06T01:16:53.154" v="38" actId="1076"/>
          <ac:spMkLst>
            <pc:docMk/>
            <pc:sldMk cId="342528776" sldId="347"/>
            <ac:spMk id="1536" creationId="{D35D3174-6264-9E79-12D0-5496E4AB1C96}"/>
          </ac:spMkLst>
        </pc:spChg>
        <pc:spChg chg="mod">
          <ac:chgData name="Bess Dunlevy" userId="dd4b9a8537dbe9d0" providerId="LiveId" clId="{3CF8C4E7-FA7E-4E0B-BFF8-314CCABF4749}" dt="2024-06-06T01:17:06.787" v="41" actId="14100"/>
          <ac:spMkLst>
            <pc:docMk/>
            <pc:sldMk cId="342528776" sldId="347"/>
            <ac:spMk id="1539" creationId="{E54749C1-18A3-C2C3-7637-F3AC8DDBC9E7}"/>
          </ac:spMkLst>
        </pc:spChg>
        <pc:spChg chg="mod">
          <ac:chgData name="Bess Dunlevy" userId="dd4b9a8537dbe9d0" providerId="LiveId" clId="{3CF8C4E7-FA7E-4E0B-BFF8-314CCABF4749}" dt="2024-06-06T01:17:27.283" v="46" actId="1076"/>
          <ac:spMkLst>
            <pc:docMk/>
            <pc:sldMk cId="342528776" sldId="347"/>
            <ac:spMk id="1545" creationId="{9D197C36-CAB0-23DE-AE98-F643E1BFF160}"/>
          </ac:spMkLst>
        </pc:spChg>
        <pc:grpChg chg="del">
          <ac:chgData name="Bess Dunlevy" userId="dd4b9a8537dbe9d0" providerId="LiveId" clId="{3CF8C4E7-FA7E-4E0B-BFF8-314CCABF4749}" dt="2024-06-06T01:16:45.405" v="35" actId="478"/>
          <ac:grpSpMkLst>
            <pc:docMk/>
            <pc:sldMk cId="342528776" sldId="347"/>
            <ac:grpSpMk id="1521" creationId="{DA7337CD-E7BE-89F7-407D-4F9617C3BF68}"/>
          </ac:grpSpMkLst>
        </pc:grpChg>
        <pc:grpChg chg="mod">
          <ac:chgData name="Bess Dunlevy" userId="dd4b9a8537dbe9d0" providerId="LiveId" clId="{3CF8C4E7-FA7E-4E0B-BFF8-314CCABF4749}" dt="2024-06-06T01:16:56.167" v="39" actId="1076"/>
          <ac:grpSpMkLst>
            <pc:docMk/>
            <pc:sldMk cId="342528776" sldId="347"/>
            <ac:grpSpMk id="1523" creationId="{1EF6F31B-8577-BB36-25FE-CB21E241DD6E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s.smartsheet.com/try-it?trp=275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del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negocios estratégico anual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D4C-C1AE-4859-2520-CB1ED5BD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0150" y="1974881"/>
            <a:ext cx="11731700" cy="252485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EBFE4-502D-3442-B82D-A3CA19528CEA}"/>
              </a:ext>
            </a:extLst>
          </p:cNvPr>
          <p:cNvSpPr txBox="1"/>
          <p:nvPr/>
        </p:nvSpPr>
        <p:spPr>
          <a:xfrm>
            <a:off x="300447" y="520334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plan estratégico describe el camino de Positive </a:t>
            </a:r>
            <a:r>
              <a:rPr lang="es-419" sz="1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</a:t>
            </a:r>
            <a:r>
              <a:rPr lang="es-419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convertirse en líder en la industria de carga de vehículos eléctricos al centrarse en la expansión, la satisfacción del cliente y la penetración en el mercado durante el próximo año.</a:t>
            </a:r>
            <a:r>
              <a:rPr lang="es-419" sz="1800" b="1" dirty="0">
                <a:solidFill>
                  <a:srgbClr val="80808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accent5"/>
                </a:solidFill>
                <a:latin typeface="Century Gothic" panose="020B0502020202020204" pitchFamily="34" charset="0"/>
              </a:rPr>
              <a:t>DESCRIPCIÓN GENERAL DEL NEGOCIO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90785"/>
              </p:ext>
            </p:extLst>
          </p:nvPr>
        </p:nvGraphicFramePr>
        <p:xfrm>
          <a:off x="405331" y="921795"/>
          <a:ext cx="11520370" cy="5700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5909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624461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NUESTRA VISIÓN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Dirigir la transición global hacia el transporte sostenible a través de soluciones innovadoras y accesibles de carga de vehículos eléctricos (EV)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NUESTRA MISIÓN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Proporcionar servicios de carga y logística de vehículos eléctricos sin interrupciones, eficientes y ecológicos, lo que mejora la experiencia de tener vehículos eléctricos y contribuye a un planeta más ecológico.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900128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EL PRODUCTO QUE OFRECEMOS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Estaciones de carga de vehículos eléctricos de última generación y fáciles de usar, y soporte logístico tanto para propietarios de vehículos eléctricos individuales como para empresas, con foco en la fiabilidad, la velocidad y la accesibilidad.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 MERCADO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00902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7115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623255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 QUIÉNES NOS DIRIGIMOS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Propietarios y compradores potenciales de vehículos eléctricos, empresas con flotas de vehículos eléctricos y lugares comerciales que buscan ofrecer soluciones de carga de vehículos eléctricos.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EL PROBLEMA QUE RESOLVEMOS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Abordar la falta de una infraestructura de carga confiable, rápida y accesible para los propietarios y negocios de vehículos eléctricos, facilitando así el cambio a un transporte sostenible.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NUESTROS COMPETIDORES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Proveedores establecidos de redes de carga para vehículos eléctricos y nuevos competidores con ofertas similares.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NUESTRA VENTAJA COMPETITIVA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Nuestra combinación única de tecnología de punta, servicios centrados en el cliente y soporte logístico integral nos diferencia y garantiza una experiencia de carga superior.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accent5"/>
                </a:solidFill>
                <a:latin typeface="Century Gothic" panose="020B0502020202020204" pitchFamily="34" charset="0"/>
              </a:rPr>
              <a:t>PLAN DE MARKETING Y VENTAS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89486"/>
              </p:ext>
            </p:extLst>
          </p:nvPr>
        </p:nvGraphicFramePr>
        <p:xfrm>
          <a:off x="405331" y="921795"/>
          <a:ext cx="11520370" cy="57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5909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624461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CANALES DE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Marketing digital (SEO, PPC, redes sociales), asociaciones con fabricantes de vehículos eléctricos y participación en exposiciones de energía renovable y sostenibilidad.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MATERIALES DE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Folletos informativos, contenido web atractivo, campañas impactantes en las redes sociales y estudios de casos informativos.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ESTRATEGIA DE PRECIOS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Modelos de precios competitivos con varias opciones de suscripción para diferentes necesidades de los usuarios, incluidas las suscripciones de pago por uso y mensuales.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449160">
                <a:tc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CANALES DE DISTRIBUCIÓN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Ventas directas a empresas y ventas en línea para consumidores individuales, junto con la ubicación estratégica de nuestras estaciones de carga en lugares de alta demanda.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OBJETIVOS CLAVE Y MEDICIONES DE ÉXITO</a:t>
            </a:r>
          </a:p>
        </p:txBody>
      </p:sp>
      <p:graphicFrame>
        <p:nvGraphicFramePr>
          <p:cNvPr id="1520" name="Table 1519">
            <a:extLst>
              <a:ext uri="{FF2B5EF4-FFF2-40B4-BE49-F238E27FC236}">
                <a16:creationId xmlns:a16="http://schemas.microsoft.com/office/drawing/2014/main" id="{3D115D85-6891-21A3-198B-51FAAF9E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02023"/>
              </p:ext>
            </p:extLst>
          </p:nvPr>
        </p:nvGraphicFramePr>
        <p:xfrm>
          <a:off x="405331" y="921795"/>
          <a:ext cx="11520370" cy="561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9300">
                  <a:extLst>
                    <a:ext uri="{9D8B030D-6E8A-4147-A177-3AD203B41FA5}">
                      <a16:colId xmlns:a16="http://schemas.microsoft.com/office/drawing/2014/main" val="3487262387"/>
                    </a:ext>
                  </a:extLst>
                </a:gridCol>
                <a:gridCol w="9721070">
                  <a:extLst>
                    <a:ext uri="{9D8B030D-6E8A-4147-A177-3AD203B41FA5}">
                      <a16:colId xmlns:a16="http://schemas.microsoft.com/office/drawing/2014/main" val="2387963656"/>
                    </a:ext>
                  </a:extLst>
                </a:gridCol>
              </a:tblGrid>
              <a:tr h="746806">
                <a:tc gridSpan="2">
                  <a:txBody>
                    <a:bodyPr/>
                    <a:lstStyle/>
                    <a:p>
                      <a:pPr algn="ct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OBJETIVOS QUE PLANEAMOS ALCANZAR EN UN PLAZO DETERMINADO Y CÓMO LOS MEDIREMOS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29034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Aumentar la cantidad de estaciones de carga en un 30% durante el año. MÉTRICA: Realizar un seguimiento de la cantidad de instalaciones nuevas mensualmente.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39430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Aumentar nuestra base de clientes en un 25% para finales de año. MÉTRICA: Medir las suscripciones y las tasas de uso.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32736"/>
                  </a:ext>
                </a:extLst>
              </a:tr>
              <a:tr h="1624078">
                <a:tc>
                  <a:txBody>
                    <a:bodyPr/>
                    <a:lstStyle/>
                    <a:p>
                      <a:pPr algn="r" rtl="0"/>
                      <a:r>
                        <a:rPr lang="es-419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Lograr una tasa de satisfacción del cliente de más del 90%. MÉTRICA: Usar encuestas y comentarios de los clientes para la mejora continua.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Picture 1552" descr="Cambio de calendario">
            <a:extLst>
              <a:ext uri="{FF2B5EF4-FFF2-40B4-BE49-F238E27FC236}">
                <a16:creationId xmlns:a16="http://schemas.microsoft.com/office/drawing/2014/main" id="{B546D90F-DC02-6090-84F3-CFE4DA26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49" name="Straight Connector 1548">
            <a:extLst>
              <a:ext uri="{FF2B5EF4-FFF2-40B4-BE49-F238E27FC236}">
                <a16:creationId xmlns:a16="http://schemas.microsoft.com/office/drawing/2014/main" id="{3F1E37A8-2A73-7A99-118A-C2BA24CA29D7}"/>
              </a:ext>
            </a:extLst>
          </p:cNvPr>
          <p:cNvCxnSpPr/>
          <p:nvPr/>
        </p:nvCxnSpPr>
        <p:spPr>
          <a:xfrm>
            <a:off x="300447" y="3547732"/>
            <a:ext cx="11606004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959B56-EE72-844F-89CA-E134B81F192F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6495AC-D597-DD43-BF4C-2B2337BC973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4584B0-B7D0-D547-8907-6DC0C08AF24E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0FA5A1-D757-654E-A5CE-23BE78A3D9A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BE00BC-1B90-7A42-81EE-2A96343290D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A1240C-5FA3-0443-B002-3E489A4293A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94D61C-8865-7843-9943-737272030C4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1244016-590D-2142-8825-400B016C1DF3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27514F-2840-A64A-9853-792F1825EF86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51E8F8-EF90-984A-8F15-EB4E636D6472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11895-1FBA-7043-96CE-D51F0C2E1CCC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84F7F-7AB8-464F-96F3-6E31A99316A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0C870A-FEAD-A54C-BC2D-6429F92885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1792D-6E27-D94A-AEBC-92A4F6141F2B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74FD49-7057-C341-AEC0-A0D9412119DA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EB8E31-4F1E-B543-BC98-752FC430ADAF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CE3D1-5A06-FD47-9432-E2CFB60DAA6B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9C132F-B418-3345-98D7-3C2FA4FEA03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B5488B-2499-5A49-98C5-9306C748C665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3BF648-E595-A84C-9024-C54E364A71F7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0FCEE7-6670-1046-B8CF-4B26A513DC4E}"/>
              </a:ext>
            </a:extLst>
          </p:cNvPr>
          <p:cNvSpPr/>
          <p:nvPr/>
        </p:nvSpPr>
        <p:spPr>
          <a:xfrm>
            <a:off x="7981950" y="-7694613"/>
            <a:ext cx="1003300" cy="2006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1D7E56-2AB2-2347-B480-41C9EDB93A1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BFEEBA-C4F3-F94D-90E9-7EFC063DDCB7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D31B67-DC77-3A49-B5BB-3BDD6E8D3000}"/>
              </a:ext>
            </a:extLst>
          </p:cNvPr>
          <p:cNvSpPr/>
          <p:nvPr/>
        </p:nvSpPr>
        <p:spPr>
          <a:xfrm>
            <a:off x="7981950" y="-7694613"/>
            <a:ext cx="1003300" cy="17018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904982-6376-624F-A040-8879FAF469A7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C60AAD-5DA6-F54A-8B63-7DB77FEE377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824403-0CF2-7541-A05A-87670CE95D2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2BA37A-56CB-BA42-855E-BD6BD23093F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7E2F7C-39EB-2640-94C4-D8D50A9D3E4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5A977-B6BA-CD4A-9087-734A1FBC824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CA20B5-B458-FF4C-9EA0-6CBBB5F9EDB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994CF8-AF68-D04C-8EF5-73124DBE996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DD1480-7EF3-1542-A958-56C082B1A13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C08A25-F1AE-E24C-A1E0-52437F978AF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FBE792-BB3D-704F-86B5-293668F8FC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347C2D-7DEB-1049-8EAD-1782C6437F7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5F4A1F-92D6-3A42-952C-47DABD84324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F4EDF2-EEB2-6F43-BAEB-CB77FF2CEDC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37F20-89F4-A940-AA32-ACB5F8FE377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34AA88-2047-7142-B1C5-FE8C07E827A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2398A4-577F-0945-ACDD-EEB9DEED6F2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8CC6CF-F1E4-F94B-80AD-7B52FB56444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50767B-BB3A-9940-846F-FBBFAFFF531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EE76A1-9317-BC40-8B34-466C1352B5A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3D4A64-FCA0-234A-8703-C76EEC70F95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0ACF45-E7C6-6D40-B4BA-D27DAE6130D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D1B70A-CEEF-B148-BE8B-73F3010EE1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7717A8-3E48-814D-B31E-0B6A8E7FB95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FB8D2FD-EC13-2849-9BB5-49EF798CFFA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327BC1-6855-A341-84D3-3C004BC9603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684885-A06B-9D44-B423-FDA2FC127CE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 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585C352-7549-7144-AFA6-ADA54ECF51E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 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B35023-BA58-844E-B7CD-4F84522CE068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 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0BB2A5-258D-0A49-B89A-6810565F650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 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2E7B10-C964-C145-9638-DCE21792E34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437370-025F-2F4E-B644-904BFB8FE3E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E86929-B742-6C42-A33C-2BC2B2842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Rectangle 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4CB4D1-D9A1-424A-9CA6-AFD4833CB98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A09C2C-6F05-AE4B-9A30-25BCAD98C2E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Rectangle 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AD8DA9-267B-2E4D-82FD-F331C50AEC2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Rectangle 6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D1DBED3-5DD6-AB46-B00E-A684F032441B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4ED94-64A2-9E4A-89D6-013B1066396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Rectangle 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D6EEB946-8F72-304D-A72A-E48CC046CACA}"/>
              </a:ext>
            </a:extLst>
          </p:cNvPr>
          <p:cNvSpPr/>
          <p:nvPr/>
        </p:nvSpPr>
        <p:spPr>
          <a:xfrm>
            <a:off x="7981950" y="-4125913"/>
            <a:ext cx="977900" cy="2654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ACB9967-2AFF-A641-8F5E-33A7A255D970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C00B7F-61B1-AB4F-97EC-64E5A2BB1B0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Rectangle 6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1D3955B-4FBF-384C-9B8B-C878EFDFDD0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Rectangle 6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0D8439E7-D1E6-904E-B3EF-BC75889A73F5}"/>
              </a:ext>
            </a:extLst>
          </p:cNvPr>
          <p:cNvSpPr/>
          <p:nvPr/>
        </p:nvSpPr>
        <p:spPr>
          <a:xfrm>
            <a:off x="79946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 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F07E73-1E6E-D346-8F38-7D20EB6051E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A344026-DB0E-6E41-9ACA-8E4B8750E432}"/>
              </a:ext>
            </a:extLst>
          </p:cNvPr>
          <p:cNvSpPr/>
          <p:nvPr/>
        </p:nvSpPr>
        <p:spPr>
          <a:xfrm>
            <a:off x="7981950" y="-4125913"/>
            <a:ext cx="977900" cy="2946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55822F4B-133E-2B40-B40C-1C2DBEFB7A25}"/>
              </a:ext>
            </a:extLst>
          </p:cNvPr>
          <p:cNvSpPr/>
          <p:nvPr/>
        </p:nvSpPr>
        <p:spPr>
          <a:xfrm>
            <a:off x="7981950" y="-4125913"/>
            <a:ext cx="977900" cy="2921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E9D895-7167-5B46-87B0-76F98EDC744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angle 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67EF5E-F0D0-4F40-8990-68F7DEA618D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0299EF-266D-8B44-A7C8-E93A520FFAC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C5F01D-E4DE-8946-BCD1-4056FABA416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Rectangle 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2CA10B-3C51-A145-ADD9-0DEBA92138FB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" name="Rectangle 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8038DA1-25B7-AA47-B5DA-B66353988239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Rectangle 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EAEF05-9212-FD47-B926-42BC029DFC7E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CF1F47-56AA-5545-8A2C-7F2B7DD9E80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Rectangle 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04773C-99BF-5147-832D-729D821A9B9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Rectangle 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8FEE1-D79D-A148-87A3-F9276A1B388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Rectangle 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5F79EC-F499-0B45-A64A-08F4034398F3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Rectangle 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F7E161-AEE2-584C-861D-59CF621C0ABD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Rectangle 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ADBF6CE-67F4-3341-8E93-1ACD6975AF50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Rectangle 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86F7B1-8E1C-844F-9F5F-E5128920B22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F8118-8567-4240-B06E-4D4C99690E61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" name="Rectangle 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BEE2F-B037-344B-BFAC-641EA0043A4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ectangle 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DC4E6E-D95C-2141-87D2-6884475DCD4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Rectangle 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8A8EB-1E94-2F4C-8E02-BF4A747FF185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Rectangle 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FB2D1-F0EB-3348-84F2-D3C2A213A148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Rectangle 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C57263-974F-AB41-89C7-28DDD33DB7DC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Rectangle 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D581B0-E06B-0C47-AE13-45A1B87BE41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Rectangle 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2B0052-AC7F-EB4B-9EA1-FB54F450B8FF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0C181F-938B-6C49-9430-6E599EEF9EF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" name="Rectangle 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C8F30B5-E5B6-D945-B2A9-78DA721B6A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" name="Rectangle 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B478F1-C491-934F-97D2-86A14F6527B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" name="Rectangle 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AD6CF8-7AAD-464E-9A7A-4939D42E86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" name="Rectangle 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5056D-BB0C-964C-99FC-1670BF4B78A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Rectangle 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CA7C2-72DC-B144-9AEC-07929EAA8F4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" name="Rectangle 1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0C766-8DDB-0148-8BD1-E0D9E814325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" name="Rectangle 1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BA494F5-8573-7F42-9B99-C9A5192BA37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" name="Rectangle 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37FA91-9BD1-584A-AA89-FB41BC3AA50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Rectangle 1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926633-F26C-9341-BC6F-564D0616FA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Rectangle 1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45672B-CBD6-D542-A0BD-D17045EBFE8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Rectangle 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8CE39A-B659-3F43-9B43-276EE61B219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Rectangle 1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85681A-7C63-3245-820E-CCDBF035D3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Rectangle 1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007DD15-B960-3347-9E72-20B83701D28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Rectangle 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EF911A-34A3-E740-9C90-9D875BDF3E9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Rectangle 1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24F030-2789-0F4A-B939-2493044F285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Rectangle 1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BA3002-741D-1F49-ACCE-2B68F6FB3EA6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Rectangle 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51458-E12D-8E4B-BD70-4DED21EF62B8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Rectangle 1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B71016-CA83-684E-AE7C-37D4290B9B89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Rectangle 1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4CD2DCF-CDFD-8B44-AFBA-C24F75C8717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" name="Rectangle 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9610C-67B2-F44D-BD39-7AF8A06DBDAE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" name="Rectangle 1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2704D-101B-FD46-B80B-29D9E20401D3}"/>
              </a:ext>
            </a:extLst>
          </p:cNvPr>
          <p:cNvSpPr/>
          <p:nvPr/>
        </p:nvSpPr>
        <p:spPr>
          <a:xfrm>
            <a:off x="7981950" y="-41259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" name="Rectangle 1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B3C0B4-92DC-7444-9878-911D319E2154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" name="Rectangle 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BF85-C73A-7E43-B6A4-3292C710F856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" name="Rectangle 1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1F3F8A-D6A4-5F4C-85EB-E229B39665C2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4E9A84-8B43-3B42-B2AD-90A12F13592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Rectangle 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804B93-7503-6549-A332-BA664039A1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Rectangle 1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749263-CDDB-8C42-B5A0-16A0DA2BFB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" name="Rectangle 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ECDC32-CF0B-E94E-A098-B459942A118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" name="Rectangle 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77D444-1F5F-3541-B2D5-CF74E39CBC17}"/>
              </a:ext>
            </a:extLst>
          </p:cNvPr>
          <p:cNvSpPr/>
          <p:nvPr/>
        </p:nvSpPr>
        <p:spPr>
          <a:xfrm>
            <a:off x="7981950" y="-4125913"/>
            <a:ext cx="1003300" cy="2324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Rectangle 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DC308A-A735-E642-A8CA-5B6A807312D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Rectangle 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2B6E54-E834-5D41-BAEF-1AC2B753C6FB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" name="Rectangle 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04A714-926C-D84D-AE47-2E7E1035A50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Rectangle 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4E45-F8BD-E346-9443-0CBD953A3E1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" name="Rectangle 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D4959-ECFC-FD47-816E-6DAF3C490FB6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C7BAF-081E-A74F-BCC7-6E73C8CD60D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" name="Rectangle 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7D4728-848E-874A-8BCA-6B432EC04C6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" name="Rectangle 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0640495-39D6-0546-BA3F-E64446DC9E94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99F960-D0FA-234C-822C-CCBF2DA5266F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FC3194-517A-BC4D-881B-07E5E5181F5E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Rectangle 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EA95BB-5DF8-204E-A7FA-147C5779F593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" name="Rectangle 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0970C-278B-6D42-90BE-CBF8F549038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BF2A0B1-26A4-2F4E-8AD9-5031FE6BB73A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" name="Rectangle 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13A511-0347-754F-B779-803FA6C1D675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Rectangle 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372BDC-C978-BB46-9DAD-4BC3BF7F647C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Rectangle 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D7C61F8-D4DF-D34E-827F-60D011F3078D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Rectangle 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8898AE-E4E6-FF43-B457-7CFFE2ED1A69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Rectangle 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0FCA7-43B9-2A4B-B68E-AD6AEDE2B4B2}"/>
              </a:ext>
            </a:extLst>
          </p:cNvPr>
          <p:cNvSpPr/>
          <p:nvPr/>
        </p:nvSpPr>
        <p:spPr>
          <a:xfrm>
            <a:off x="7981950" y="-5307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1DB53DA-F3A4-A248-B13B-36725A70D757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" name="Rectangle 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DE41B6-6643-E342-9831-7330D38FDCA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" name="Rectangle 1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2AF2C6-214D-0B4C-A7DB-B361661CDFD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" name="Rectangle 1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20204B-EEBB-1E44-A4CE-58D85420B1C5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" name="Rectangle 1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E78D92-892C-C143-928F-161AA429825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DBC880-5F32-904F-9E00-1579471385EB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" name="Rectangle 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A4040D-B142-4445-9D9D-34E831C58A56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" name="Rectangle 1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D918C-57CD-7141-8F5B-46729AC98EA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6D9304A-1277-8B4F-BDD2-92D64067E894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2" name="Rectangle 1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2EEFD54-5C8F-F542-8A27-B10BCDEEC6DA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" name="Rectangle 1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D6071D-D882-D14E-957C-3C7FAB2B8BD8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" name="Rectangle 1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3CAB4C-88E1-014A-9EEF-23B5B7E5D912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357E86-4294-AA4A-B007-14A163314B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6" name="Rectangle 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55BABD-D638-AC40-ADDE-CB0181C87A1C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7" name="Rectangle 1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360A3-D762-D649-ABA2-19572821F333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Rectangle 1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2E51AC-1C5F-8D42-86C0-EE218748C5B0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9" name="Rectangle 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A9FB624-527F-AB4E-BD58-CEEF25454AB9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0" name="Rectangle 1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2131E8-E4FB-7D40-840C-37C5F615543F}"/>
              </a:ext>
            </a:extLst>
          </p:cNvPr>
          <p:cNvSpPr/>
          <p:nvPr/>
        </p:nvSpPr>
        <p:spPr>
          <a:xfrm>
            <a:off x="7981950" y="-1598613"/>
            <a:ext cx="1003300" cy="1714501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" name="Rectangle 16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725BAAF-01CF-674E-A8C4-D1DF2774AF8C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73A5A23-434C-D44B-A7DC-1FF2CDB418A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Rectangle 16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9B78F93-304C-B542-8031-C71FA10BD336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" name="Rectangle 16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30410C7-167E-6241-8998-078A7C6C12D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5" name="Rectangle 1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8DA04D-045E-9045-A32E-898A4A88515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6" name="Rectangle 16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0E3AC0D6-95E9-DF4D-A76C-724306E06C87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7" name="Rectangle 16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8CC1E2AC-617C-EC40-9662-6D0EC10C4BAA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8" name="Rectangle 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A04561-CDC9-7848-8CAF-E95BC865978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9" name="Rectangle 16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493537A-4623-4D41-93D7-9B888A91BE13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16EFF8D-03CA-A74E-A86D-6C579F25F2CA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1" name="Rectangle 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0FFA3F-8FFD-BB43-9B18-353CC1BAA07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112C8-FC68-F64F-9DA1-7B9ABB06A14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Rectangle 1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3F097B-1A45-1149-9B75-CB832D61580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Rectangle 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1CC257-11BE-AA4F-B6B3-402289D9CBA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5" name="Rectangle 1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E9479-982A-364C-BECA-3C3D6B41E80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Rectangle 1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9FCF363-185C-DC43-B8D1-FFA407551BB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" name="Rectangle 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2FEE57-7EA7-F04B-856D-BAF0D8451DD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Rectangle 1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80D6FA-70CB-BA4B-8B30-5BC2EFA8709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" name="Rectangle 1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263E80A-E411-0043-BD38-BA4ED561A41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Rectangle 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01EB39-591B-9040-B740-73E1568D4F8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Rectangle 1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62AACC4-FE6D-6848-ACAF-3C64FE37807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Rectangle 1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2DC7CC-0AD4-2C4A-99F7-5D9CE60A7B6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Rectangle 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934A3A-5722-D74D-BBAD-683E88B6DF3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" name="Rectangle 1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6756C-686C-2242-B14E-5D0D5BA7F016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5" name="Rectangle 1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13C566E-71A2-C743-AD0D-E5424D59B85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 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DC023-8871-E745-9869-DD1BE78BD04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7" name="Rectangle 1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CF132A-B866-FC4D-9C86-F01F64AF07F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8" name="Rectangle 1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F6EEBC-A22C-0547-A108-1BF14F0497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9" name="Rectangle 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89D69-A701-4E43-812B-DD98D3102607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0" name="Rectangle 1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B884D6-C1A0-D34C-A5E1-F3C3E4B9F5E8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1" name="Rectangle 1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91CA4-D378-1044-867C-01F76F46D33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Rectangle 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FD3E35-53BB-D349-BD81-CAB43491567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D9A2AE-E62B-6144-9835-33123BC34D8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57CCC8-74FE-1F4B-9E60-84F3DD58FA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593859-250A-1741-A647-7870AF8FFB4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97C54-3701-E942-B05D-959B03B2E23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7C5891-88CE-6945-A7E5-D9A8C47D0BB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C6B060-FDED-5643-94DA-EB5B584E875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Rectangle 1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1B074B-D7FF-B24E-B9BA-F8B39156075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" name="Rectangle 1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1570E6-7B99-594C-88AC-C075CEB5164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Rectangle 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3D2C52-0977-EE44-950D-BDB5CB01CA5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2" name="Rectangle 2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E1C6E1-6CA3-3E4A-B300-0DA20D6D823F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Rectangle 2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49A4C3-238C-5A4F-AEC0-7802387EC53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" name="Rectangle 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B963C-CB76-A24D-B2D7-C7B39606E90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Rectangle 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DAFAE7-738C-394C-8205-88D9FFF2736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" name="Rectangle 2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1F1A0-1ADB-A846-885E-F54661BCFFC3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8C996D-F5C9-3D4D-AAB8-25FFF253FB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Rectangle 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56842D-6F4D-374D-A2CB-7E96D9B1661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" name="Rectangle 2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AA78C95-535F-7C4F-81E3-C3488F00D645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0" name="Rectangle 2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AFD8BA-38AE-C840-80B6-AD63AF3DDAF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1" name="Rectangle 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F620DF-53B6-CD4C-99E7-793DCF926B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2" name="Rectangle 2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F8925D-7767-7B49-B9F7-94D817368E7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3" name="Rectangle 2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904298-E554-2D42-ADEA-5C0CF5C8BF4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4" name="Rectangle 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5B3CA7-121D-444C-AD26-AB1683FE016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" name="Rectangle 2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F2C3DD-6FF3-EE4A-9C50-B5AA8493985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" name="Rectangle 2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1207F-5E6F-7947-A301-5D0AB22D8C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7" name="Rectangle 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6C8E7B-FF2F-2845-A6F6-80A5E85CAA6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8" name="Rectangle 2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5E85C6-0F94-EA45-9B89-27AB3079498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9" name="Rectangle 2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B08633-FFB4-A948-9EF6-B02CCD1101A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0" name="Rectangle 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91EEAB-0AD2-FA42-9E59-F7AFE8C13518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1" name="Rectangle 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CC9604-0EB2-9A4E-B2E0-DBB4C315E46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2" name="Rectangle 2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BD6896-4E5E-1245-99EC-2492335BAF9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3" name="Rectangle 2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D24005-38B8-9D44-BEDA-4F243DDFAD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4" name="Rectangle 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35EFA3-952F-474D-A2C1-B5A6BE19CC8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" name="Rectangle 2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2F80EC-6F04-B642-B6E7-6FEF8005505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" name="Rectangle 2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2EDC0F-2284-5A4D-80D8-825590B6757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7" name="Rectangle 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AD629B-90F1-C346-B278-EBAC5FF18A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" name="Rectangle 2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E23D4C-7CD9-A04E-91BA-D07676AE74F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9" name="Rectangle 2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97EB22-6E00-5A4D-99E4-75CEF8427F3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0" name="Rectangle 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611981-4125-0F4F-AF57-298BC9BE57F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1" name="Rectangle 2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3284D6-6606-8249-80B6-6D64F78B68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2" name="Rectangle 2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32E529-130D-4E47-9ED3-459FEDDB7BA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3" name="Rectangle 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43EAA6-3CFC-614B-BB0F-7EECB33E08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Rectangle 2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DAA494-7D10-EA41-AF2E-7BD5CACB328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" name="Rectangle 2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314248-7CB8-5E4C-8E48-A3A8F7E81D0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" name="Rectangle 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12BA04-8AFC-114F-BED0-D5DCF8781B0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" name="Rectangle 2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41D59E-8D60-C041-9E66-1EF64244AD1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EF4B1C-B475-1048-BC97-806E0E68E4FD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Rectangle 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4865E8-B8E9-FC4E-8596-A5439FF0ED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Rectangle 2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D8FD3D-A39C-DB42-B111-A83BE743AEE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1" name="Rectangle 2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6851AB-B29A-404E-98AB-21DB1B26551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" name="Rectangle 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1F8A70-8774-3748-9AC7-676BEDAA434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3" name="Rectangle 2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99A6B-53BD-3943-8034-D13D771DC8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Rectangle 2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D824A6-6C1F-7648-8130-B1E818D5D6E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" name="Rectangle 2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FC5F05-AECA-AD44-ABFD-A158031FDBC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" name="Rectangle 2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97E655-B0AD-2446-855E-E2E7DA4E38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Rectangle 24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15227E29-71A5-0043-9A64-2B863FD15EE7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8" name="Rectangle 2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761669-1D06-1B45-8975-CAE58D62CDA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Rectangle 24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ABE32664-3B84-7346-9B89-76045B6D123D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0" name="Rectangle 24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739980E-490F-F945-9080-4BB24ED149A8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1" name="Rectangle 2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FB793FD-A1E8-5845-9229-E306E4FC4D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Rectangle 25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1D821C-DCC7-9042-A9DB-D321C87F3E2A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Rectangle 25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C0A9712D-C370-B445-8979-0D97E8A97BC3}"/>
              </a:ext>
            </a:extLst>
          </p:cNvPr>
          <p:cNvSpPr/>
          <p:nvPr/>
        </p:nvSpPr>
        <p:spPr>
          <a:xfrm>
            <a:off x="79946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4" name="Rectangle 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676244-1053-6C4B-AB2A-59731135B61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Rectangle 25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350F87D-35EE-414A-915C-33289606CDA6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" name="Rectangle 25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D6239FF9-928F-1C4C-9E8B-E4B2D164B26F}"/>
              </a:ext>
            </a:extLst>
          </p:cNvPr>
          <p:cNvSpPr/>
          <p:nvPr/>
        </p:nvSpPr>
        <p:spPr>
          <a:xfrm>
            <a:off x="7981950" y="-5180013"/>
            <a:ext cx="9779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Rectangle 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4B0F8-A0D6-E74E-80EA-BE83EFF14D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8" name="Rectangle 2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5FEE6-00B8-4544-9BE7-491C0A2A74F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Rectangle 2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2E30D-6D7E-1848-9AE1-B5A958507F7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" name="Rectangle 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B56A61-AE0A-EA49-9F63-5394C371334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1" name="Rectangle 2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092D8A-53BD-8D4C-83BB-465B4EBED67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2" name="Rectangle 2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732FCD-C4EB-054E-B734-C80B34465F9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3" name="Rectangle 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076A16-2DA4-F145-8F81-B1D6C861B90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4" name="Rectangle 2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C6CCA-B880-F44D-93FE-E2EB8FF090C5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5" name="Rectangle 2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0DB103-251C-D344-AF6E-6C7F3556DAA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Rectangle 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301239-C5DC-A14A-A0DE-28D970B43F3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7" name="Rectangle 2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D25A0B-A580-3F4C-8202-E22AF9A6A2B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8" name="Rectangle 2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C2360A-C7B8-BF46-AB31-AFEA0AD47A5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Rectangle 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55C3F5-C013-244B-8A82-E0E7426C20D9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0" name="Rectangle 2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5FB8A1-CCB7-4944-A125-D375FD824FE3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Rectangle 2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B99273-9080-A64C-95AD-74970DD79CB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2" name="Rectangle 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B0463-3198-544F-9E0F-B580B6EB516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Rectangle 2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2F2A20-B759-F044-AC49-7D95434D6DF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Rectangle 2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004279-B386-0646-9D15-0203D831A59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Rectangle 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DFEFF67-B421-BB44-A1B8-89ADBDC86FE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" name="Rectangle 2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A7A23D-D0C7-204F-AB84-37685394969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65C03A-8940-BB4C-97BC-88417081625F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8" name="Rectangle 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112506-946B-A54D-BEC0-393181099526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9" name="Rectangle 2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98399BF-3D3E-9047-AA0A-8C7A50C01A72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0" name="Rectangle 2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7AC864E-10AB-8942-BE26-B6009BFFC44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1" name="Rectangle 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F0A3DE-EE9D-6346-AFB0-0F8E0483C14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3FD00C-C43D-394D-A39C-94D5FB3AC4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3" name="Rectangle 2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8DDB06-8930-9F49-B87C-E432DE2B2F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4" name="Rectangle 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434904-9ECD-F541-A669-7025B3D5FE0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5" name="Rectangle 2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02EDF3-79C6-A54A-A6BF-B8287CC757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" name="Rectangle 2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9989EE-9C20-3A43-BF2C-9B30E21A35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Rectangle 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DCFF93E-9FDD-3A4E-AAE0-16C8D88C625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8" name="Rectangle 2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58B73C-19CF-1643-9404-A500843F1D7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9" name="Rectangle 2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445CE74-3AB9-3D48-902D-FC906EB5CAB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0" name="Rectangle 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419B2-A7CF-7C42-B86D-F00335317BE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1" name="Rectangle 2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2CEC9B-63D4-534E-A673-66A29CB672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2" name="Rectangle 2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0D043E-8369-DF49-AAA4-A96979FC9E5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" name="Rectangle 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7999F-D467-0141-AF0D-9F79C2C93F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4" name="Rectangle 2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C3082-FE1A-9646-AD6F-446EC3A1C51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5" name="Rectangle 2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93DC9D-FBB6-D64D-A90B-2EE9FBB87A6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" name="Rectangle 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CA7EF8-0FF8-9341-98EC-B9D8EC68337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Rectangle 2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5D75A1-C249-3D4F-826F-9C078D65E45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8" name="Rectangle 2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90773C-9640-8544-8803-C67CADC4E85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9" name="Rectangle 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2C29-290D-ED43-B7E2-7ADFF4A167F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0" name="Rectangle 2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D6F03E-120D-654F-B71F-FE469446BF83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1" name="Rectangle 3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DD8F9-4D5C-6044-B0DB-23DEC1CF3041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2" name="Rectangle 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0A1EE0-DB34-D043-8798-B8EC7E82692B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3" name="Rectangle 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429D31-7EB5-4B4E-8684-6248963BDC7E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4" name="Rectangle 3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17776E1-9C16-7F48-A7B1-84820BB780F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5" name="Rectangle 3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EBA13B-8F81-BD47-8EE3-87B3C1C505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6" name="Rectangle 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4B59B-B825-4F4A-A668-2159D65A0F3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" name="Rectangle 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E73F87-5689-8241-A8CB-076C71C2A78A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" name="Rectangle 3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6AF750-C259-704C-9653-670C52F90358}"/>
              </a:ext>
            </a:extLst>
          </p:cNvPr>
          <p:cNvSpPr/>
          <p:nvPr/>
        </p:nvSpPr>
        <p:spPr>
          <a:xfrm>
            <a:off x="7981950" y="-5180013"/>
            <a:ext cx="1003300" cy="20574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" name="Rectangle 30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1A89421-7009-194A-BFD0-C0EF96164644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" name="Rectangle 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778D63-13D7-C541-933D-AEDF6D4002E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Rectangle 31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1FC70B95-4B88-C747-BE99-93EE12408C1B}"/>
              </a:ext>
            </a:extLst>
          </p:cNvPr>
          <p:cNvSpPr/>
          <p:nvPr/>
        </p:nvSpPr>
        <p:spPr>
          <a:xfrm>
            <a:off x="7981950" y="-5180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" name="Rectangle 31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1BBBA7B-FB11-1643-8D58-D0103F15E0FB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Rectangle 3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A24FE-DF78-2F4A-A7C6-CEE5A11AE82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4" name="Rectangle 31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3ADBE781-1DCB-1B49-9858-E795B23A0CF8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5" name="Rectangle 31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79E5DC0-572B-BE48-87D7-7CC409CD1EE1}"/>
              </a:ext>
            </a:extLst>
          </p:cNvPr>
          <p:cNvSpPr/>
          <p:nvPr/>
        </p:nvSpPr>
        <p:spPr>
          <a:xfrm>
            <a:off x="79946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6" name="Rectangle 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B50F2F-0222-5344-AEE6-0E6B01A6AD8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" name="Rectangle 31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CB26B3E-6717-D946-953A-3155D1CEE67D}"/>
              </a:ext>
            </a:extLst>
          </p:cNvPr>
          <p:cNvSpPr/>
          <p:nvPr/>
        </p:nvSpPr>
        <p:spPr>
          <a:xfrm>
            <a:off x="7981950" y="-5180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8" name="Rectangle 31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2D97D2EE-2E3B-2D42-A934-A251DD675CDC}"/>
              </a:ext>
            </a:extLst>
          </p:cNvPr>
          <p:cNvSpPr/>
          <p:nvPr/>
        </p:nvSpPr>
        <p:spPr>
          <a:xfrm>
            <a:off x="7981950" y="-5180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Rectangle 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54591FD-00CD-8C4C-B792-F91F5311560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Rectangle 3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ED736A-4C5F-BA4B-9E27-07606ADC748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1" name="Rectangle 32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F4721A-092F-CA4E-AF88-6627F0DF2AD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Rectangle 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B77D07-2499-9646-B508-86BB7ED07EA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3" name="Rectangle 3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EBE0F0-C8B7-254B-B6A1-23E70027D2E0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4" name="Rectangle 32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6CC559-A834-E141-AC7A-1CF337BDBE1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Rectangle 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110F75-7A21-4B42-A39D-EEE12CD0FF2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6" name="Rectangle 3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DB9808-A269-354F-9324-6991FCAB84D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" name="Rectangle 32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ED2F628-2118-794F-8252-70BE6570B1E5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" name="Rectangle 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E27A34-3422-184F-BA4F-5BE04F860F0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9" name="Rectangle 3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F6B658-B223-4F40-9F07-285785FA36E1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Rectangle 32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CC46E6-3F70-E042-911A-71FDC98FD27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1" name="Rectangle 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BB6410-929B-AA48-BA76-3BB553A3BDC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2" name="Rectangle 3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92E1D-B1D5-1F47-9C26-69EF7D192F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3" name="Rectangle 3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993228-1CF6-9E48-8F8B-047BA669855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4" name="Rectangle 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5BE48-5A04-FB42-824B-6315967B9F49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5" name="Rectangle 3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986C7E-FA92-1142-84B0-EB34010A0072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6" name="Rectangle 3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3E76DB-EFF0-D74F-A81B-F9102C57908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" name="Rectangle 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60BBD1-A537-3A4D-BCB7-DDEB9C4C7DB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" name="Rectangle 3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1313DC-5121-8D40-8D98-794259C4FB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9" name="Rectangle 3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194D12-EC8A-5941-8C24-096999C4C933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0" name="Rectangle 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BB044-6909-F24B-8A66-B3528FB53A6A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1" name="Rectangle 3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CEE79C-DCF2-EE43-9ACB-907AAA6FC16E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Rectangle 3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2768B9-EBBB-AE44-89F0-2B108A4189D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3" name="Rectangle 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7BD02F-F878-7043-96ED-9C74B47C44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4" name="Rectangle 3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27600D-A66D-7E47-B90C-FB1D4BF7B2E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5" name="Rectangle 3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A95C11-2E9C-4245-9C0D-E38ED2B2A8E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6" name="Rectangle 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35FFCD-B586-9E44-BFA2-AE3552D8D32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7" name="Rectangle 3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CF6045-8604-F549-B973-58F6206A3F2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" name="Rectangle 3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F840FF5-CFCF-2C4E-BB67-D394C484DC9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9" name="Rectangle 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F7608-CA8D-1F46-AF81-9B3F5D062D0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0" name="Rectangle 3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FE21B2-2A03-744F-A787-71E96DD9B091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1" name="Rectangle 3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D41B0A3-5136-5441-A6C3-C1866F9B5C19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2" name="Rectangle 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4F2BF6-824B-4646-977D-6737B8EAED2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3" name="Rectangle 3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A6EBB3-9C6A-1146-A145-9DF00F378EE6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4" name="Rectangle 3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3650D2-1921-CC45-B41F-9B4DCDEC4C1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5" name="Rectangle 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DBCFD8-9372-1340-815C-4626CF63672C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6" name="Rectangle 3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0DD8D2-4F4A-F041-A357-F460EA545E1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7" name="Rectangle 3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158F49-0311-7D46-AEEA-006AC66CE50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" name="Rectangle 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D209B0-1D2D-4748-865B-360925B72D8E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9" name="Rectangle 3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D25DA6-754C-6449-AC1D-3450EBB4575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0" name="Rectangle 3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50AE66-9900-AB4B-8742-93ADA2FAA0D0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1" name="Rectangle 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7C89F-9D18-1840-A05A-79CA85D375C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2" name="Rectangle 3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07CE8C-A71F-2846-9C7E-3766F1F70E6B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Rectangle 3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25B9D1-9B9B-754A-96F7-609CE9E1E3A4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4" name="Rectangle 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C6CDE2-FE31-7848-B296-3F759B9FAE8C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5" name="Rectangle 3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0870CA-54EC-BA43-A81E-6348CC47983F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6" name="Rectangle 3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A3D14F-2606-A44C-9A3D-3E5697D1F40A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7" name="Rectangle 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C2F3AF-E3C4-5141-AF33-A2D1FE101162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" name="Rectangle 3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94196F-F3D7-7D41-8372-3DA5BCC70027}"/>
              </a:ext>
            </a:extLst>
          </p:cNvPr>
          <p:cNvSpPr/>
          <p:nvPr/>
        </p:nvSpPr>
        <p:spPr>
          <a:xfrm>
            <a:off x="7981950" y="-5180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9" name="Rectangle 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107A8A-43E4-C74A-AB2D-2616A7BEBB9B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0" name="Rectangle 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4B507E-CADC-D841-B202-DDF2E0F4FD3D}"/>
              </a:ext>
            </a:extLst>
          </p:cNvPr>
          <p:cNvSpPr/>
          <p:nvPr/>
        </p:nvSpPr>
        <p:spPr>
          <a:xfrm>
            <a:off x="7981950" y="-5180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1" name="Rectangle 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356DFC-2E09-A14E-B95E-7A2734FEE32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" name="Rectangle 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95E48-387E-4E4F-9ECB-A4DDCAB408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3" name="Rectangle 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7AB053-03FA-D24C-AEAC-46E8246862C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4" name="Rectangle 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59CCC26-696A-E546-AEC8-FF27A8BCFC1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5" name="Rectangle 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63ED94-709E-C949-8608-1C1525CF6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" name="Rectangle 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BB8F7-29EC-CA49-B8B4-56506B8D317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7" name="Rectangle 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2B81B76-411E-D041-BCB5-4BC22B81272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Rectangle 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18B34D-82B0-3043-80AB-FF0FCE2F50B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Rectangle 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AEADC2-E607-D441-A860-618E47FB26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Rectangle 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A12F75A-FAF9-3244-A5DE-3EF669DF7B1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1" name="Rectangle 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E1FC6B-42B7-BA47-8B41-B502F681B6F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2" name="Rectangle 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7149A2-BC54-754B-98F4-5F05FEEAB25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3" name="Rectangle 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FDAACD-0991-AB44-BAAC-F272757FB9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4" name="Rectangle 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FB9F8-0E41-9241-9C2B-51A41F923AC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5" name="Rectangle 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8857EF-1D0B-B74F-BB41-CC1DA353750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6" name="Rectangle 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CB41020-9738-944D-9C51-3E0633B378E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7" name="Rectangle 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6DB714-3196-5348-9CA0-CD6D9FE6CAB4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8" name="Rectangle 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AD3FA-E984-8B45-AD6B-D75FBBEBA8B2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" name="Rectangle 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B5F1C0E-9A81-5649-AA9A-86F64BB7ECD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0" name="Rectangle 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DE4D52-A17E-174C-A0F9-A0A483AAC38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1" name="Rectangle 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B4E3A-91B1-144B-8D34-2F65E932ACC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2" name="Rectangle 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6BFC2B-387D-534C-B97C-CBCCC9510A0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3" name="Rectangle 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1DF180-A8D4-2F4B-AC52-2E3F10A687C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Rectangle 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CFD905-6E1E-B447-8D74-4BB8A34E02B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5" name="Rectangle 3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5B38B80-8F71-2244-A759-13EC665A715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6" name="Rectangle 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F2875F-FC38-454F-A24C-BAD8BFEE61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7" name="Rectangle 3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6B24A4-783E-6C4D-A517-0D926783578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8" name="Rectangle 3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7F0FAE-70F6-494F-B399-12F88E728CF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" name="Rectangle 3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DC7D9E-66D8-E84F-BFBA-1E9FE281D26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0" name="Rectangle 3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ED34ED-1370-3C47-9BB8-7162CE7E809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1" name="Rectangle 4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A04709-730C-E043-BA91-9E77E1A727C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2" name="Rectangle 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AAF85-E7CE-8544-9175-ABDBFBF47B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3" name="Rectangle 4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10F661-F7AE-884A-91A2-5C3E6309000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4" name="Rectangle 4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572638-6E34-8F4C-BA25-50B30BFAB2E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5" name="Rectangle 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48C1B0-EC9D-9E44-8186-9B5505420AA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6" name="Rectangle 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06C54F-B287-A641-9449-7C43143B3CE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7" name="Rectangle 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6A5C1B-3139-834D-8EB8-81606403A2E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8" name="Rectangle 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35B4192-EE78-DC48-9B9D-60BBE3FABA1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" name="Rectangle 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2377F4-D2C6-9545-9668-F37CDAC1E00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" name="Rectangle 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72B3FE-7B54-FB4C-B190-2BF3EB81675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" name="Rectangle 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1DAE8-81D0-1348-8D4E-FE8B28D5EA61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" name="Rectangle 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B5EE82-BFD1-F149-BD9F-4D1C3227F43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" name="Rectangle 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D2BD2A-2719-7745-BAC1-0A6D3A0CE545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" name="Rectangle 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329F3D-C7C9-494F-9B5B-F4778E8DB239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5" name="Rectangle 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85835A-F489-A547-BFD0-EEC6E6CAC42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6" name="Rectangle 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822504-9D62-3347-80FB-48C9B774B98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7" name="Rectangle 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3E09A-1AE3-4D40-968D-D51BC062C7E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8" name="Rectangle 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A64D074-11C9-A041-B8C2-86FFDDAEE56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" name="Rectangle 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56E630-2172-CC46-AAB0-6DD8CFBE98AE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0" name="Rectangle 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594108-27E8-9B45-8F33-74A82E8F6551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Rectangle 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73CFD-BC31-F749-9A71-A435C1FBAE3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2" name="Rectangle 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A09F9-31E0-FF42-9999-5E1E8EC282C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3" name="Rectangle 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0276EB-9129-7B46-B1A7-505F9F6D2AB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4" name="Rectangle 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598BF-BC8E-0549-95E3-83D023B11B6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5" name="Rectangle 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0D5852-3601-AE46-B7C5-574ABD5453B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6" name="Rectangle 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568E529-6FB2-A44D-A0A1-3C52A3097AA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7" name="Rectangle 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8201DF-A3A1-AE43-B0AA-1E1279BE2D9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8" name="Rectangle 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928D43-E62C-2B40-985A-655AFB6EA07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9" name="Rectangle 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92249-8789-FD47-A595-BA7CC8E5DF5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" name="Rectangle 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6EB435-529C-EE45-92EB-7FC3F8F6407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1" name="Rectangle 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4A42640-9A5B-AF4D-BC86-3A7A3C7EDE3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2" name="Rectangle 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26F0F-85A2-E44A-B19C-A3A8870A429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3" name="Rectangle 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E40CEB-C50A-F242-A3EC-1596FCD91E4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4" name="Rectangle 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36A0D80-EBF3-7B41-8B3B-1E1D9DD72EC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5" name="Rectangle 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51E269-109A-7349-8417-CC79BEE02DD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6" name="Rectangle 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FD384CE-06EC-7441-96A9-44B9EB2F991C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7" name="Rectangle 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F8D50E-CFF5-0147-9687-F63286EAFC4A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8" name="Rectangle 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AA77C7-919C-9041-820E-21DDC14BC420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9" name="Rectangle 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0CD3E9-B6B5-7041-B00B-0D0602C8ED9F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" name="Rectangle 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2835127-77E4-BA4E-9F75-73FB8F18965C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1" name="Rectangle 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101EF-1962-4B4F-9A24-C196ECEC6F6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2" name="Rectangle 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B75BE9-3B0B-454F-B98E-8618BEE5404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3" name="Rectangle 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BB2F6D3-0E09-5140-B296-CAD6E0BA7BB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4" name="Rectangle 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0CA97-5841-1044-A6C6-1F86F8D6226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5" name="Rectangle 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456C62-95CD-FE42-B038-6EAE5B3634F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6" name="Rectangle 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367800-29E2-DA43-9F68-1BACE097ED9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7" name="Rectangle 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AEE64A-2D4F-1B4E-96CB-7C2BF5B2E5A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8" name="Rectangle 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B8ECA-48F8-5844-A3E5-9124E21482F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9" name="Rectangle 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356964-2458-FA45-84F2-80D97DD1FB4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" name="Rectangle 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0ACA71-C98D-2B49-889C-9A98E14B4E94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" name="Rectangle 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D5F7BD-4906-B84A-9E1E-A974EC1AB65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2" name="Rectangle 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CC40624-62F3-A840-A8BF-F56C722C302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3" name="Rectangle 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CE4F23-4830-9B41-B1A1-A24730E085A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" name="Rectangle 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B9925C-2AC2-CE44-B605-481DCB7CBBD9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5" name="Rectangle 4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F31400-DF39-AE44-811B-675E2E0C46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6" name="Rectangle 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2578AC-A3FF-8B49-8BAB-E41A2BA8D6E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7" name="Rectangle 4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03704-F346-0B4F-895D-10597D533C8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8" name="Rectangle 4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5D57E8-64C6-0E4D-B7AD-58CCB2493170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9" name="Rectangle 4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71EFE9-83B3-C949-9F3C-30E0E6B5643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" name="Rectangle 4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47770E-958D-E644-8E3F-AE6CCA4A24E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" name="Rectangle 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6D6E01-5884-3A43-BFE1-4B10728D139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2" name="Rectangle 4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DAAED7-536C-A345-BDAD-57100DA285A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3" name="Rectangle 4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77341-7387-534C-82AC-6F6D498778D7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4" name="Rectangle 4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6C3663-06E8-B64B-BCCA-9759277CDE3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5" name="Rectangle 4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824F1-5D83-BD49-81F5-59BC71A3059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6" name="Rectangle 4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3313E6-47A0-0E49-9BC9-94495B6DEE1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7" name="Rectangle 4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5F3EE3-680F-374D-A40C-8F2F5FE8E8AF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8" name="Rectangle 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27243A1-7EDE-684E-82D7-50E88174E05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9" name="Rectangle 4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718F2D-C4F0-AF4B-8567-3E1357DB0F8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0" name="Rectangle 4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599D3A-6BCA-0C40-B451-A5A79BA130CD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" name="Rectangle 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91EF0B-A64A-9748-866D-EECD6F5AED68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2" name="Rectangle 4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ACB0D4-421D-014F-9106-F72BE7BB5F3A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3" name="Rectangle 4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15CA98-B8A1-E44D-805F-52A18D6D29A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4" name="Rectangle 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116A92-84D2-AE4E-859A-56853CED76D5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5" name="Rectangle 4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C27172-4130-F449-8A5B-8651CC5811D6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6" name="Rectangle 4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95DB06-7906-FE43-980A-5D463FD14BC6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7" name="Rectangle 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F4A4E2-5993-464E-B021-F3CECA81710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8" name="Rectangle 4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9EED3-1367-DF4D-BC52-C784B225C87E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9" name="Rectangle 4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D58F16-02DB-CE49-81F7-B7B5F5E6F6F7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0" name="Rectangle 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1074F0-33A0-8144-90CE-361C86C39F7B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" name="Rectangle 4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F7544B-DD00-FB44-84A3-AB46D6DC83C8}"/>
              </a:ext>
            </a:extLst>
          </p:cNvPr>
          <p:cNvSpPr/>
          <p:nvPr/>
        </p:nvSpPr>
        <p:spPr>
          <a:xfrm>
            <a:off x="7981950" y="-5180013"/>
            <a:ext cx="1003300" cy="20193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2" name="Rectangle 4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3AEBDE-DF91-6B4F-AF47-05D6C9C11EC2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3" name="Rectangle 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F0B7FD-AC39-1C40-A850-03E3A3CA8C33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4" name="Rectangle 4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F21676-6F47-FE47-870E-2B7114761E6B}"/>
              </a:ext>
            </a:extLst>
          </p:cNvPr>
          <p:cNvSpPr/>
          <p:nvPr/>
        </p:nvSpPr>
        <p:spPr>
          <a:xfrm>
            <a:off x="7981950" y="-5180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5" name="Rectangle 4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05DAB7-31BD-CA44-B253-9B2FA76C5DA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6" name="Rectangle 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F4E846-FD74-E548-94E4-DFCC8B678E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7" name="Rectangle 4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3C5749-EDA7-8D42-94B8-4D913C6B93F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8" name="Rectangle 4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BF613A9-537C-E644-A95C-E96C7B961D2B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9" name="Rectangle 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FAD63D-F426-684E-81A5-760F827A9B7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0" name="Rectangle 4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F8AA-93DC-1643-9363-432DB1CBED1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" name="Rectangle 4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15DEF3-1816-7A49-9EC2-B4948AEEE6DC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2" name="Rectangle 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E725CE-2BC3-314D-A1F6-E9245EF29023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3" name="Rectangle 4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F91F19-9B40-394D-827F-83C968DDF47F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4" name="Rectangle 4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AB2F50E-6B18-9940-B88B-3DA2AC878969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5" name="Rectangle 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52EAA8-0055-CD43-96B1-795ED158DB3E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6" name="Rectangle 4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229C09-8455-D842-822E-45983E78C4C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7" name="Rectangle 4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54DE8-D850-3746-B86D-42D31DB4A941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8" name="Rectangle 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8AFFE0-7D4D-DA4F-94EA-1CBE8363956D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9" name="Rectangle 4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1677E3-CBBC-AF44-961A-0CE9655AD518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0" name="Rectangle 4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0A5B07-51B7-354E-AB98-DE54A3C6E71A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" name="Rectangle 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25CAC6-8104-E44E-9A4F-90B171C52FD5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2" name="Rectangle 5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EF2EB04-A9AE-3543-8A76-39A87D62B326}"/>
              </a:ext>
            </a:extLst>
          </p:cNvPr>
          <p:cNvSpPr/>
          <p:nvPr/>
        </p:nvSpPr>
        <p:spPr>
          <a:xfrm>
            <a:off x="7981950" y="-73263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3" name="Rectangle 5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0C6BDA2-489D-9D4D-9AE5-4EEFD9C53057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4" name="Rectangle 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687B4-0EA9-954A-9ABF-BB40CF23B95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5" name="Rectangle 5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DAB59C-F03D-EC4B-A7C3-17134DEE47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6" name="Rectangle 5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C04471-0D72-2A4B-BBC8-60A33E278C1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7" name="Rectangle 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FE1C23-D940-0442-A502-A796F2490BA9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8" name="Rectangle 5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DE4A29-113F-F84B-80CC-D43D27FDEA9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9" name="Rectangle 5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8D7650-B66C-2C4D-91B7-B56F68A4F0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0" name="Rectangle 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3E3163-D2A9-4949-BD84-F5974D9F7103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1" name="Rectangle 5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288431-0CEE-C14F-9D6D-38C339E52360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" name="Rectangle 5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414F51A-4594-F941-A3D4-EE5E4F0D7936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" name="Rectangle 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016716-7E5F-0348-A1CD-6372B38BF751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" name="Rectangle 5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704383-8D53-8148-9D6E-8B70E38340E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Rectangle 5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EEA3FD-EAD7-0A4D-8FAB-978BB1AE664C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" name="Rectangle 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E837EC-5481-F842-ABD5-C01AA8765694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" name="Rectangle 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89045-4152-D342-AC50-7E03EB0939DE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8" name="Rectangle 5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110506-E47E-3E4D-9862-65121DBDA0F2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9" name="Rectangle 5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8A4E26-3367-374F-83AD-A078DFCD93D5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0" name="Rectangle 5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0DC147-D38D-2B4B-A4E6-BC67BD7B4268}"/>
              </a:ext>
            </a:extLst>
          </p:cNvPr>
          <p:cNvSpPr/>
          <p:nvPr/>
        </p:nvSpPr>
        <p:spPr>
          <a:xfrm>
            <a:off x="7981950" y="-66532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1" name="Rectangle 5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6D289D68-078B-FE4A-AD93-58045C2296F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" name="Rectangle 5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9EBC9B-3902-1645-A9DB-E3124C503C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3" name="Rectangle 5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4284D9-D5F6-D847-8E68-0BCA520A66D5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4" name="Rectangle 5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560E7B6-10BA-8344-8E51-995AD040827D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5" name="Rectangle 5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6DC76C7-CAA8-664A-B390-13CAACF83816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6" name="Rectangle 5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D6DC020A-D1CF-B04F-B57A-3A8E39C5D3EA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7" name="Rectangle 5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FBFC436-0161-194F-B073-D780C334B778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8" name="Rectangle 5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03D60E-A6A0-534D-8C36-0C81AB890F2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9" name="Rectangle 5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67723FD-7C38-AD42-93F6-38E371836901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0" name="Rectangle 5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F2E9C34-092F-AA46-841C-507EFFD7310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1" name="Rectangle 5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05A16A-12C0-A949-BEEB-6C1F726CA5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" name="Rectangle 5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AF0985-85F3-E340-B123-755FD09EBCE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3" name="Rectangle 5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29F0B9-6745-7B40-9FF8-2B62D64639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4" name="Rectangle 5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84A346-4D77-914E-8667-51E7D41629C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5" name="Rectangle 5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BF17B0-62FC-514D-BA11-A588433F178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6" name="Rectangle 5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C00551-4E7B-E14D-854D-AE7BE10DB61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7" name="Rectangle 5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FD4C31-B1A9-424E-A295-C5B985FE641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8" name="Rectangle 5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20CB84-20B7-B445-B741-06AD19184DF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9" name="Rectangle 5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4F6E04-7D89-1148-B9C0-C2F910F2BE5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0" name="Rectangle 5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0BE7-5BB5-7D42-86F8-FBDDC7EF2537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1" name="Rectangle 5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0C4A2-97F1-E041-8093-21F63DC4881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" name="Rectangle 5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BBC0C2-CEAF-B54C-B81F-9FBF944ED25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3" name="Rectangle 5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9442F2-7B56-2D48-8DE5-7936E7DE6D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4" name="Rectangle 5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DE9450-C5EE-024A-B5AD-2DC2668656F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5" name="Rectangle 5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D1E020-7B8F-8346-881A-46A541783E8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6" name="Rectangle 5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FEA688-02AA-0F47-8C14-B10B88756EF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7" name="Rectangle 5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14D038-3063-7144-A4DC-B1BBC55257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8" name="Rectangle 5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3AC592-9A57-3240-BD51-5EF0DC35CA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9" name="Rectangle 5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45607A-51D8-C547-91E3-D96CA928936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0" name="Rectangle 5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CD63A3-998A-9F4A-BA94-EB5459B6394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1" name="Rectangle 5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FC75E-9279-C842-ABA9-442FB5141B7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2" name="Rectangle 5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0DE94-148A-9543-A491-3FA17BB2A73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" name="Rectangle 5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F563F0-5D27-0347-80C2-BC2DBF4C47B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Rectangle 5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755DFEA-8A12-134D-A5BE-490B9BFC5AB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5" name="Rectangle 5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AAA343-3F4E-3048-928E-03AF9F8A1B3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6" name="Rectangle 5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D05F81-7DEA-7F4F-8202-91E1738579C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7" name="Rectangle 5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180DA8-5736-804C-97FF-23E577D0C0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8" name="Rectangle 5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2CBCEE-FA59-E441-AC97-C5192BED37A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9" name="Rectangle 5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7DF5D6-6384-F74E-B9F8-754986AC88C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0" name="Rectangle 5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15424D-B868-0347-80AB-F399FF31BC3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1" name="Rectangle 5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0E1A2F-E8A1-2145-BB81-F48D5B5A54A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2" name="Rectangle 5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F9B9E8-0C86-7043-BAFC-003BBA5E6D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" name="Rectangle 5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F21771-CDF3-3447-B73A-403318F1F0B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4" name="Rectangle 5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92486E-28B3-5F43-8BA3-7190F9DC93A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5" name="Rectangle 5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A40006-C1E1-0544-A49B-7A30C4FE6E1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6" name="Rectangle 5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F8D2AB-60DF-2546-A922-C23F7DF5DE33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7" name="Rectangle 5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60DCB9-289B-8840-A34F-4E154E65A8F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8" name="Rectangle 5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FBA3A3-E60C-954A-8494-F0157C1D257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9" name="Rectangle 5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C48587-DF5D-D940-A0A2-97D366926E5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0" name="Rectangle 5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AE37CA7-F070-9640-8B8C-A6EF75697C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1" name="Rectangle 5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FA3F26-81FF-1142-BE7F-DDB9C71A402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2" name="Rectangle 5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097CC42-A515-2846-A796-8EF926D9E0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" name="Rectangle 5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16394C-FBF7-F041-81FD-B93151A7330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4" name="Rectangle 5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256272-48CE-C743-87E5-AE38E263C39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5" name="Rectangle 5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BE94EFD-3325-B543-8BE1-B0C15040B56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6" name="Rectangle 5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C5B61C5-0DC8-5742-9DFA-C91F4A450DD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7" name="Rectangle 5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C3221E-9393-044E-8105-2690E9D6648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8" name="Rectangle 5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F70553-5508-F54B-83D0-0594B30161B4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9" name="Rectangle 5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139953-8D57-A24F-A2C5-0BFB12C8EC4B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0" name="Rectangle 5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C890523-324D-464E-968E-4A2F511C3EFA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1" name="Rectangle 5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A3848A-BD92-134C-8519-35A21A9A107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2" name="Rectangle 5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68921A-D62C-7C4B-98AC-EEC565BC0A1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" name="Rectangle 5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1A3E376-9C62-D844-B752-B322E94ED12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4" name="Rectangle 5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8DAA83-A4F6-A94D-BE79-C2E2BDE2432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" name="Rectangle 5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DED00F-EA33-EA44-BF8C-2E402A653A8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6" name="Rectangle 5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ABF7E4-48D6-D545-BF8F-F893EBFB2EF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7" name="Rectangle 5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46C6A6-5EDD-FE4C-A3E7-1672FB157B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8" name="Rectangle 5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66FE28-45B4-4F49-8820-C7408F167E1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9" name="Rectangle 5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6B2C5B0-7517-0744-A218-AABC8F360F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0" name="Rectangle 5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11990A-0542-194C-86DE-0D70F1D2AB0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1" name="Rectangle 5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26A59E-C90A-B243-AF0E-F9F4FF4694B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2" name="Rectangle 5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591219-43BF-CF4C-A7FD-216CB40A64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" name="Rectangle 5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416BA2-2DB2-0E42-986A-0DDCD53BCD7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" name="Rectangle 5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66596C9-7D64-D846-9A42-EB55F9DBDBB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5" name="Rectangle 5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CDD7F8-B6E0-744F-BFDF-B469FD0C4C8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6" name="Rectangle 5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C1B11A-4CC9-E84D-9400-FF14A2B29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7" name="Rectangle 5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9F43D5-7748-A04A-81CA-9C3F3ED6BDE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8" name="Rectangle 5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0CD959-184B-B04D-8526-CBCFE066878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9" name="Rectangle 5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23FA71-5655-6447-BBE6-FB9A857467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0" name="Rectangle 5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209ACEB-F737-014F-AE0E-24AA93DB99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1" name="Rectangle 6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CAEE400-B564-9740-AA49-7A8023A047D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2" name="Rectangle 6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2B95734-8C85-6745-AB45-541208DC0E8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3" name="Rectangle 6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AAFA7-4B0F-1443-8A72-77D5DDF23E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" name="Rectangle 6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093E29-27D9-AC40-A41D-E7991F937A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5" name="Rectangle 6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6B3A2-82A0-6949-9AF3-844E09BD657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6" name="Rectangle 6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C6E4F7-0314-2D44-BA3B-AFFE96B041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7" name="Rectangle 6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C8DDEA-7E6C-1949-8534-D334F6C13D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8" name="Rectangle 6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AD0AF-5010-8C4C-9B91-032683BC01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9" name="Rectangle 6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7C03EF-2150-AF4B-A2FA-B0312A50128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0" name="Rectangle 6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E797DA-EC84-7745-BD12-236B2CFD5F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1" name="Rectangle 6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E0BDB0-4D7D-3543-9D22-B1C83CEDEAD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2" name="Rectangle 6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240F19-C732-2A4C-9477-F3AF361B2BB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3" name="Rectangle 6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D86CC6-0988-CF43-ACDF-82B81BDDA58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" name="Rectangle 6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A52E08-0AE2-EB4B-B17D-FC4D94D6C1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" name="Rectangle 6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510BA2-0470-E647-B663-B5FC38A20F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" name="Rectangle 6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73589-3DFD-564F-97BF-7DF97E81CA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" name="Rectangle 6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503703-9092-C143-A676-677B1B4FC8A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" name="Rectangle 6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C34361-5A31-1F42-8296-12EC3A2D96A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" name="Rectangle 61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AD90A53-AD91-1B4B-ADE5-7B8A31BF9BE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0" name="Rectangle 6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ED3B97-A815-C242-A3A7-B34BD19D3E6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1" name="Rectangle 62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9B93F93-D1A5-6F43-ACAB-E41F69E2195E}"/>
              </a:ext>
            </a:extLst>
          </p:cNvPr>
          <p:cNvSpPr/>
          <p:nvPr/>
        </p:nvSpPr>
        <p:spPr>
          <a:xfrm>
            <a:off x="7981950" y="-47990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" name="Rectangle 62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C0073FFC-EC44-AD4A-B3BF-0B7CB2D25E6F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" name="Rectangle 6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7BAA2-8673-5C42-A211-0C2AF006FFB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" name="Rectangle 62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3077627-B4CC-EF40-81AE-AADB5F175149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5" name="Rectangle 62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D275CD82-268C-E442-B554-6599C90AFB59}"/>
              </a:ext>
            </a:extLst>
          </p:cNvPr>
          <p:cNvSpPr/>
          <p:nvPr/>
        </p:nvSpPr>
        <p:spPr>
          <a:xfrm>
            <a:off x="79946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" name="Rectangle 6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237BD3-9826-5748-962C-9AC48ED2DE4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7" name="Rectangle 62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9750043B-7DA0-DF4C-B52F-5A860B438ED5}"/>
              </a:ext>
            </a:extLst>
          </p:cNvPr>
          <p:cNvSpPr/>
          <p:nvPr/>
        </p:nvSpPr>
        <p:spPr>
          <a:xfrm>
            <a:off x="7981950" y="-47990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8" name="Rectangle 62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AB94431-05E3-3240-A43D-E4FF679B0E6B}"/>
              </a:ext>
            </a:extLst>
          </p:cNvPr>
          <p:cNvSpPr/>
          <p:nvPr/>
        </p:nvSpPr>
        <p:spPr>
          <a:xfrm>
            <a:off x="7981950" y="-47990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9" name="Rectangle 6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4AF78BE-A986-F642-9B7A-EC5AA379CC9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0" name="Rectangle 6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DD25C7-6689-8B44-82F9-6A597C3C3B5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1" name="Rectangle 6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2306A1-0002-5441-8C1A-EE30DBEB9904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2" name="Rectangle 6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489F35-5C70-0F4B-82BE-3F00B0705D4D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3" name="Rectangle 6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C02E980-DA57-4F4E-AFEB-4C18E26C40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4" name="Rectangle 6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99B00BA-9D16-CD49-8960-7DABA0DDABC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5" name="Rectangle 6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C1D9D1-956B-2D4D-805A-C4DEE5B35C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6" name="Rectangle 6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75A5CF-6587-D242-A266-DE0F81F02B0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7" name="Rectangle 6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F13CEF6-D71B-514C-882D-3BABA004BC28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8" name="Rectangle 6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4D5194-32A3-C44E-BAD3-1E4A62CD841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9" name="Rectangle 6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4CB0EE-067D-124D-B057-FA773819150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0" name="Rectangle 6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D6243D-1B7B-BD43-9F55-B9E489085DF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1" name="Rectangle 6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559ECF-6BC5-A541-96E7-6821A790342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2" name="Rectangle 6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6A2890-2DBA-0D49-9F54-33600FA5D74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3" name="Rectangle 6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1BBFC5-2350-A94D-B881-F8AA7F95E95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4" name="Rectangle 6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462369-3620-9547-B4B9-AB436E77A480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" name="Rectangle 6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05321D-C5C6-914D-A5C7-A4134A9586E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6" name="Rectangle 6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E8A852-54B9-1C4E-8321-4A222304D37A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7" name="Rectangle 6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89A438-945E-8D4A-88D0-4A2AC29FB6F2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8" name="Rectangle 6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0C0597-42E5-984B-BF9A-7824FCCF6BB9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9" name="Rectangle 6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FDFA1E0-C54F-2C49-9C21-CC5FDFBDB26E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0" name="Rectangle 6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A707FA-5CEB-3146-AFD4-D5FDDFB94DD3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1" name="Rectangle 6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61F0ED1-DB97-C949-A24E-88E33B13085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2" name="Rectangle 6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62947B-E52F-F34C-968E-EF7366362B6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3" name="Rectangle 6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B2060B-5BC5-864E-AD00-A53A262555F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4" name="Rectangle 6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7629B6-3D74-B344-93FD-49D61EA35A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" name="Rectangle 6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133C52-A175-0948-BAA4-F04E2E9D896C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6" name="Rectangle 6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A59375-EF7F-AF48-8D76-70AC2EBDDEA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7" name="Rectangle 6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81FB3-A9AE-6E4F-AEE3-C296020EEE65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8" name="Rectangle 6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B81C3-8AC5-3142-AFA2-E76326FFE0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9" name="Rectangle 6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0E1AAF-9877-3E4C-AB28-3F73837147B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0" name="Rectangle 6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94C649-8A15-3F48-BFA0-BCF3B05E518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1" name="Rectangle 6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CE5236-5CCC-EB42-B221-20D7DFE9566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2" name="Rectangle 6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316386-6908-D844-A386-B165612AFC2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3" name="Rectangle 6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BA4992-C5B2-424B-9A1F-2904CCC5B40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4" name="Rectangle 6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E3DADDF-0EDB-CC49-8700-6A9DA31F5778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5" name="Rectangle 6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85B974A-10F3-0D43-BED2-7E3E222AE01D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6" name="Rectangle 6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BD13C-9313-BF4C-9C56-8389C8C4B1A7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7" name="Rectangle 6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7F06E1-1E90-2445-A680-199534592FE9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8" name="Rectangle 6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139152-E0D4-A74E-8A9F-45B237506E1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9" name="Rectangle 6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F7E56-1FF4-634F-A8EC-1462F00E2E0F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0" name="Rectangle 6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1084614-2C31-2E48-82A5-3420B9B3237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1" name="Rectangle 6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728790-6493-6C4E-81C7-528F9F480E7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2" name="Rectangle 6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85B24A-F213-954E-82AC-1964A43F59B0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3" name="Rectangle 6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5F5252C-0B58-C54E-B673-270E2816CFC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4" name="Rectangle 6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406A1A-997D-1F49-A9B6-BB9A89614B9B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" name="Rectangle 6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4FD200-4484-A04C-B024-C56AF4207731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6" name="Rectangle 6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26BBED-1B45-EB49-BA0F-B2F77932483E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7" name="Rectangle 6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340C0F-412E-5B48-ABCA-D1F0FA51A751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8" name="Rectangle 6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2358CC-D1C5-B346-94D3-81D39B79F092}"/>
              </a:ext>
            </a:extLst>
          </p:cNvPr>
          <p:cNvSpPr/>
          <p:nvPr/>
        </p:nvSpPr>
        <p:spPr>
          <a:xfrm>
            <a:off x="7981950" y="-47990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9" name="Rectangle 6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531DB03-E4BA-1B41-A3F2-D535EE89C225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0" name="Rectangle 6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5DBFA-5CB0-474A-85DF-B4791A3DAB9F}"/>
              </a:ext>
            </a:extLst>
          </p:cNvPr>
          <p:cNvSpPr/>
          <p:nvPr/>
        </p:nvSpPr>
        <p:spPr>
          <a:xfrm>
            <a:off x="7981950" y="-47990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1" name="Rectangle 6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DCC889E-6FB6-FD46-B941-2B5069AD89B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2" name="Rectangle 6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41F641-BDD1-284D-8204-3C6B36E4852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3" name="Rectangle 6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71D4AD-2A18-074B-B97C-1362943ABA2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4" name="Rectangle 6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E3A1F0B-D701-F749-BB5D-E2C3A63EACB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5" name="Rectangle 6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60E7F5-D2E4-F846-8E1F-45B45136BEA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" name="Rectangle 6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22AEBB-C316-4D4F-8102-79C6DA119E9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7" name="Rectangle 6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363426-623E-224A-B84B-415B333A86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8" name="Rectangle 6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5AF46-6345-5744-A5E8-04E10D20721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9" name="Rectangle 6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7CD5125-D2D4-D34E-B6F0-8A33D37A462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0" name="Rectangle 6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B86E47-8AB8-8642-BD36-A52F6DBA899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1" name="Rectangle 6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A36B96-3DA8-5F40-B54C-95900D874EF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2" name="Rectangle 6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067813-2CEE-6B41-BC52-C501400BE4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3" name="Rectangle 6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8656FD-5265-0C4B-AEE8-4BBDE6741F0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4" name="Rectangle 6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69B2EC-53F2-394A-A5DE-E70E658139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5" name="Rectangle 6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D77F80-3EA9-A643-B50E-90A0EE7B12D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" name="Rectangle 6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7F9CDB3-81EC-F74B-9547-D3B31058F6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7" name="Rectangle 6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40BC8-2C95-8746-9762-4D53DBB0AD7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8" name="Rectangle 6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5DDC5-73D9-4B4A-9BA8-16E926493C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9" name="Rectangle 6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4C4A5-014A-D44C-AF60-862179A9DA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0" name="Rectangle 6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29F401-61AC-4E43-983B-C294224B38F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1" name="Rectangle 7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72DB1C-ABD3-494A-9360-340CFBC0E5A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2" name="Rectangle 7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97CA2C-F9B2-CA49-84F2-D9698C144DE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3" name="Rectangle 7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561DC6-6BC0-9644-B46A-726F4A29976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4" name="Rectangle 7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191717-85C6-D747-B580-8057524EE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5" name="Rectangle 7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CBD8A-6C5A-BF4B-AC51-EBE6CB1F526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" name="Rectangle 7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3AFDE5F-87E4-CB41-BB89-97098DEC2B3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7" name="Rectangle 7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7B9589-5684-F74D-9F94-D1BC485F6ED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8" name="Rectangle 7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E4DBD5-F07C-C84F-9E1B-C656E459D3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9" name="Rectangle 7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4A39DA-7DF7-D64F-9D32-78E1FB5FFDD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0" name="Rectangle 7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FFC3A9-DCBE-5E4A-8D2C-CC2255655E2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1" name="Rectangle 7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338271-F451-204F-9FA1-96CB5CD9357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2" name="Rectangle 7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115649-46F6-8D4A-91A2-C93EE4626F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3" name="Rectangle 7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A714A9-7BC1-8044-B913-CDC6F87CF1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4" name="Rectangle 7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A9A00F4-D11F-5F40-87E6-FCC815C06AE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5" name="Rectangle 7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45B32A-53B7-DD45-8C40-E933D586EEE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" name="Rectangle 7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6A20BE-4B72-9246-A1F5-5434B276F64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" name="Rectangle 7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33FF94-013B-274B-9BD8-A18D92791B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" name="Rectangle 7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A8DFEF-E108-304F-99B2-8A6E7995DA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" name="Rectangle 7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F26199-6DD1-6A41-9788-40F2A405066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" name="Rectangle 7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6395B4-5E24-8D47-B35D-C2DA53CAF8C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" name="Rectangle 7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D128A46-21A1-B545-B834-77863FD60C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2" name="Rectangle 7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6039A5-357A-3748-AA08-8553189EB8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3" name="Rectangle 7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E78EFBD-CF2F-BF4C-8BE3-98D46034F49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4" name="Rectangle 7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53EA4-ABDE-7A49-86F1-E745622C3BD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5" name="Rectangle 7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245499-AC40-9447-B3D7-6D4F26A1C4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6" name="Rectangle 7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EB839E-0E5C-5140-903A-0B6609B5663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" name="Rectangle 7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7BB48A-1C69-9443-A131-3D081053474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8" name="Rectangle 7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2764A8-E8DD-F544-8E03-A5613765348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9" name="Rectangle 7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EE8CCD1-C944-C84B-A851-160C3E3841D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0" name="Rectangle 7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7994B-5334-8744-87F2-A45B440B808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1" name="Rectangle 7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6C7B80-1736-5440-812E-DC65C644FC1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2" name="Rectangle 7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4BBD902-74F3-D74D-9702-2C662CAE032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3" name="Rectangle 7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5D5F53-2E43-6A44-8E5B-CBB44D95A71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4" name="Rectangle 7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DCBFA0-1A7D-9A4D-999A-268545A1A79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5" name="Rectangle 7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810EDE-A78C-654D-A96C-7FADE8CFD02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6" name="Rectangle 7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6DE0F0-BE7A-024B-A274-2D76B86C59B2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" name="Rectangle 7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445ADA2-9662-5643-BD9D-3C6A6859CB0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8" name="Rectangle 7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F41CBC-B073-394C-96F2-EA1CA0A1EB4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9" name="Rectangle 7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0A3C42E-45B8-424F-8968-3C7C526C526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0" name="Rectangle 7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B2BFC5-E77B-9341-B03D-D0424CBDB85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1" name="Rectangle 7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42C19-2B48-F04D-9628-5A8BE254EA2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2" name="Rectangle 7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EAAF84-6DB9-C043-962C-1413A88FB41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3" name="Rectangle 7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50062-F41E-D443-9E48-6D337808A7B0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4" name="Rectangle 7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B39A71-1FF3-9040-A903-9261499BD82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5" name="Rectangle 7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96A6477-D34D-104D-8F03-BAD195019F5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6" name="Rectangle 7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AC8B07-9ABD-7740-8452-2D686CBC317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" name="Rectangle 7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3F75F7-F362-E74F-B38D-FB3AC624079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8" name="Rectangle 7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57E5E5-7E4B-E64A-ADA1-EA41898AA98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9" name="Rectangle 7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9F64254-5E04-3E47-9BE7-1BCD0C413FFD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0" name="Rectangle 7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48FDB39-54FC-F74B-81CF-237CCC276FE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1" name="Rectangle 7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424899-8782-9C48-8661-2854174E5A7C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2" name="Rectangle 7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D71DFE-3C34-254E-92F8-E13DECCAEBE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3" name="Rectangle 7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97DF9D-5397-F840-8D8B-8A031D6D1C8F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4" name="Rectangle 7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56A763-5871-8246-9318-B7F4AFE686F7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5" name="Rectangle 7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33D96C-55C7-1944-B072-9D58A85ADE74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6" name="Rectangle 7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D487371-ED7A-E94D-AB3E-419A21759B0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" name="Rectangle 7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5972C9-A6DC-634A-824A-2048CDFF1DF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8" name="Rectangle 7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0A0DE1-56D1-CD47-BD37-46CBFE5323B5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9" name="Rectangle 7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9905CB-17CB-AE4A-A325-FAF06E08434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0" name="Rectangle 7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631CEC-B1ED-1F41-8A7C-34046839A591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1" name="Rectangle 7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A7B3CE-4AA6-B54D-AE72-CE8EF2459B2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2" name="Rectangle 7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282361C-77FF-3B4F-9BDF-AF7AB10BB63B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3" name="Rectangle 7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D9A47E3-5BF7-944E-9045-C272853EFEE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4" name="Rectangle 7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53A8CD-3B51-A147-BCF2-8115B039725E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5" name="Rectangle 7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A3E89E6-DD2C-074A-8594-5C5656159E2A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6" name="Rectangle 7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B78D7A-A78B-6B45-99C6-9F6E4908B209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7" name="Rectangle 7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4FCE6F-6962-6F49-966C-737F9854D5C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" name="Rectangle 7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1C11C8-CD12-5C44-8CD7-FA5B94ED2D18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9" name="Rectangle 7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9FDF28-CC36-7F47-8744-D775BF313073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0" name="Rectangle 7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FA69536-FB3D-4942-9D86-0D5E18E921F6}"/>
              </a:ext>
            </a:extLst>
          </p:cNvPr>
          <p:cNvSpPr/>
          <p:nvPr/>
        </p:nvSpPr>
        <p:spPr>
          <a:xfrm>
            <a:off x="7981950" y="-47990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1" name="Rectangle 77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091EDEBD-BE56-FC41-9248-12FB13244ADF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2" name="Rectangle 7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26332F-4183-4E47-905B-A6E140FF850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3" name="Rectangle 77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4D3A3FE-4DD1-4B41-8CE9-60A664C145FA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4" name="Rectangle 77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9CE5F49-1AED-2A4F-A900-2353132DE64E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5" name="Rectangle 7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9880AE6-CE6A-7B45-807A-400BF73985F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6" name="Rectangle 77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939BA7A5-7925-DD40-891C-CEEB316CF343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7" name="Rectangle 77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5EAD7A30-C881-3847-B25B-8A43F0EEDA90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" name="Rectangle 7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83B759-ABDF-BF44-B980-EF2687DB331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9" name="Rectangle 77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50DCB50-2EA2-F540-B06F-DCD9EA29D101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0" name="Rectangle 77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68DFF5A-4323-EB4F-8A5E-40D9AEB5965E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1" name="Rectangle 7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560469-4401-E345-85A8-15203E5F798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2" name="Rectangle 7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C3942-AF7B-C44A-92FE-3E0E287F47A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3" name="Rectangle 7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0717DAF-C765-3947-9246-55780EFC863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4" name="Rectangle 7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06FEE6-1361-F447-A3AE-C85A5AC12F1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5" name="Rectangle 7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D6559E-7B9F-5E4C-9511-A0D07575313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6" name="Rectangle 7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D55AF7-F0CA-AF42-A2F0-3B5C75F019E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7" name="Rectangle 7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6A52FE-6AE8-EA49-AD70-AC62137DDE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" name="Rectangle 7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7924A7-6232-184F-B00E-22C6304584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9" name="Rectangle 7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42037CB-0367-114C-8FAE-0002F52BBD9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0" name="Rectangle 7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A8E6CC6-2CEE-E040-A893-3B55956E636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1" name="Rectangle 7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B52B39-1149-284A-AD55-A1D2370B81C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2" name="Rectangle 7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7442F2-0EB3-3246-83AC-FDC1264E816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3" name="Rectangle 7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5DC9F6-E9A0-944D-A792-A8BB6726BF3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4" name="Rectangle 7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B3E08F-3273-F047-A42E-05F7CE8605A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5" name="Rectangle 7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8A0CB36-8B2F-BE41-933C-FF3324EA07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6" name="Rectangle 7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A142E8-C42B-054A-820A-AFA7462B5CC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7" name="Rectangle 7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43294D-691F-7C49-8A9A-6C89682939E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" name="Rectangle 7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320B21-2F2E-C842-BFBD-324FB8A1169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9" name="Rectangle 7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951ECB-B0B9-8745-AB04-F0AE7CB50BB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0" name="Rectangle 7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E7A77C-C415-314A-9956-FA5B2703E00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1" name="Rectangle 8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FF3A2A-3194-2D4B-BF25-AACE6EE5848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2" name="Rectangle 8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49494C-6409-DB4C-AB51-702B666C455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3" name="Rectangle 8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8385DD-CD87-1D49-B552-E72F537386D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4" name="Rectangle 8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98E764A-5DB3-B04D-AB42-29B9B398BD1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5" name="Rectangle 8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6DE437-127B-B746-8CB2-C22EC4CDFD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6" name="Rectangle 8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ED76EF-BD36-2944-823C-8EB547CD1D8C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7" name="Rectangle 8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60CDF1-0725-6149-A617-B15A44E0860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8" name="Rectangle 8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37CAC6-AEF0-BD48-8520-62CCC24DBA8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" name="Rectangle 8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395BE5-4F9B-9B46-B904-D376C39B785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0" name="Rectangle 8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B4D962-58EB-ED4D-B210-744FE61D22E3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1" name="Rectangle 8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A3C80B-7DD2-EC4F-B23A-D544131228E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2" name="Rectangle 8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95B169-FAC3-BD42-809A-B9C07C2184A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3" name="Rectangle 8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4713CF-D02E-F64B-ABB9-A18C3F3A3B6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4" name="Rectangle 8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39DB5D-312C-E840-B0B8-39E8ECA59EB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5" name="Rectangle 8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AFA54D-4F1B-0E45-9957-CC3C45B15C5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6" name="Rectangle 8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4FE35B5-BC55-644F-8DEF-26F0B3DE61D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7" name="Rectangle 8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AE1247-B18D-8140-B02C-FEABD0E70C4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8" name="Rectangle 8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8699AB-4F2D-8B4C-80C1-ED9378B6653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" name="Rectangle 8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980AE8-D047-4849-9DD1-44FA67089B7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" name="Rectangle 8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8B25EC4-04DA-404F-BFA0-B5D590BA18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" name="Rectangle 8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F67ECD-F9C2-4345-A9A2-9A502EB772A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" name="Rectangle 8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2BB729-6A32-E74D-9127-020F8FA6B00F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" name="Rectangle 8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C3E2125-A73B-2B45-B851-43D71B4F4AC6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" name="Rectangle 8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3515DE-BD36-5E43-AEC1-BB808034339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5" name="Rectangle 8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C4456FD-B51E-6B4E-B9FB-A787637D89D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6" name="Rectangle 8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6DD84-E2BE-314B-BD99-2EC733D34E4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7" name="Rectangle 8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677F214-FDCA-4041-8918-D0AC7C48C8E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8" name="Rectangle 8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0F1B2C1-CFEA-6A41-8F05-546673605D1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9" name="Rectangle 8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A1D495-B4BD-4C40-AC3F-7D9E3480EE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0" name="Rectangle 8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9486C5-CBFA-A24A-A885-C80A3AB3F64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1" name="Rectangle 8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C48E7D-74BC-DF44-933D-F6291288BA1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2" name="Rectangle 8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B442D2-5423-7F47-ABEA-D1793110779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3" name="Rectangle 8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F93F52-C68A-1747-9F6C-E17CD1045E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4" name="Rectangle 8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414C79F-44FA-AC49-9B9B-03182BF1441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5" name="Rectangle 8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8A87D6-73A3-A94B-B728-1233DF2E44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6" name="Rectangle 8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D0DB7FB-A910-BB4E-AE5B-6AB49E48BA5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7" name="Rectangle 8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700EFA-CF50-764A-B10F-50E8E043FF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8" name="Rectangle 8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855B79-AE71-4A45-A44B-8F569F1368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" name="Rectangle 8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DDF449E-C560-E245-91B6-8AE2A0A445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0" name="Rectangle 8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183625-EAD2-804B-A61D-4B085F747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1" name="Rectangle 8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D5B5A4D-1610-2E4F-A093-F45331113AD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2" name="Rectangle 8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9DCEFC-FED4-AF4D-BF98-06588F563EB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3" name="Rectangle 8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80847F-2C12-0544-B761-8D06E2CD62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4" name="Rectangle 8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8F18C2-D852-A144-B9DB-4518D4792A6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5" name="Rectangle 8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4031591-B4BE-2D46-8CB5-53687B1DBEB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6" name="Rectangle 8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E8E6864-9CB3-004C-B72F-E982C9811BC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7" name="Rectangle 8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979B3E-72D0-5848-9B4D-3229B2ED604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8" name="Rectangle 8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D502AA5-0C54-4843-877E-D7917E100D9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" name="Rectangle 8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B727EC-8756-A545-AD96-E332B913EB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" name="Rectangle 8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6F4429-65CF-1D41-8C9A-D50AD48D6CF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1" name="Rectangle 8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5ECB247-1A12-654E-A0D9-9B379C25E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2" name="Rectangle 8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A53956-866A-5643-9280-28B90EBAB24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3" name="Rectangle 8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B6A50B-8307-4C4E-8D90-BA774BC992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4" name="Rectangle 8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A7F639E-AB5C-1B49-90F3-AD8400A93F7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5" name="Rectangle 8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8D6DBA-7B27-F74D-BE36-9A9F33CDC3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6" name="Rectangle 8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0895E6-21B8-664E-822A-BB70FA69C5E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7" name="Rectangle 8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5CEDAEE-9A34-044C-81E7-57894680470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8" name="Rectangle 8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CFE699-965D-AC4E-9E57-2710D727FDA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9" name="Rectangle 8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4AB9C43-5103-7B4C-B94B-6D097BC9AA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" name="Rectangle 8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AF3A607-319A-9C43-B968-5193911B41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1" name="Rectangle 8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223B8-660A-C743-B22D-E109F487E1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2" name="Rectangle 8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15770D-A1F0-8C49-905A-14C4F1CBD6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3" name="Rectangle 8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8697F1B-A7A0-C04C-896A-D033EB2AAD9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4" name="Rectangle 8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93A747-A820-2347-8616-CE170DE3095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5" name="Rectangle 8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8356E8-7D62-5240-909D-4AA5E425721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6" name="Rectangle 8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61FC808-52BA-1B43-9C0E-70F4E2F00F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7" name="Rectangle 8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38F334-3D19-4A46-BA16-7AC3D9AFE9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8" name="Rectangle 8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FED694D-7941-9A4C-9F62-F463518A761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9" name="Rectangle 868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F4053C0E-4638-504F-A3CA-B3E7377C2607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" name="Rectangle 8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DFFD52-FCA4-3A49-9D3A-3073C703DC5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1" name="Rectangle 87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5BCD0AF-3F4C-094C-AF06-ABCCD742800F}"/>
              </a:ext>
            </a:extLst>
          </p:cNvPr>
          <p:cNvSpPr/>
          <p:nvPr/>
        </p:nvSpPr>
        <p:spPr>
          <a:xfrm>
            <a:off x="7981950" y="-41259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2" name="Rectangle 87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C3C23A4-EC34-014A-9DB3-CCD4F72C006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3" name="Rectangle 8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AEE5C79-03DB-624D-8975-02FA04C729E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4" name="Rectangle 873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4F23E8B9-302A-AF48-9111-B53316458726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5" name="Rectangle 874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CB9A605-7A16-424F-991F-08DCB4A547B8}"/>
              </a:ext>
            </a:extLst>
          </p:cNvPr>
          <p:cNvSpPr/>
          <p:nvPr/>
        </p:nvSpPr>
        <p:spPr>
          <a:xfrm>
            <a:off x="79946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6" name="Rectangle 8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7A31CA-64F3-C948-ACF8-543CF805DF4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7" name="Rectangle 87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ACE8DEF-2185-9A4E-A1F0-D0740594C59B}"/>
              </a:ext>
            </a:extLst>
          </p:cNvPr>
          <p:cNvSpPr/>
          <p:nvPr/>
        </p:nvSpPr>
        <p:spPr>
          <a:xfrm>
            <a:off x="7981950" y="-41259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8" name="Rectangle 87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73D412C-2D4F-874B-BCA1-582E01A8F5BD}"/>
              </a:ext>
            </a:extLst>
          </p:cNvPr>
          <p:cNvSpPr/>
          <p:nvPr/>
        </p:nvSpPr>
        <p:spPr>
          <a:xfrm>
            <a:off x="7981950" y="-41259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9" name="Rectangle 8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45D5B7-F8D9-5247-BFA6-686956DE7E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" name="Rectangle 8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6708EE-4205-8D46-824A-F6422CFE208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1" name="Rectangle 8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B1061E6-94D1-8946-B568-4B8592B2183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2" name="Rectangle 8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066B54-15E5-3E41-AEAE-3BBE4EF7449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3" name="Rectangle 8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6F639D-BDEC-8049-95CF-AE0B02D6943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4" name="Rectangle 8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670AEF0-F219-1443-8350-64F53D47427B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5" name="Rectangle 8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0B8AA5-C04C-AB43-B471-979E4DADFEB8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6" name="Rectangle 8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863102-9956-DB4A-9625-1F6346D49415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7" name="Rectangle 8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A483953-611B-BE4E-8698-77E38DFCA2A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8" name="Rectangle 8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93512B-AAE4-F94D-95E8-9E4636556729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9" name="Rectangle 8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A433FD7-11D5-D746-A30F-761E8C854AAD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" name="Rectangle 8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D0E4B0-BFAB-7146-9E80-BB4BC623554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1" name="Rectangle 8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5DB5D-FD8E-0A47-9573-5B859B4208A1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2" name="Rectangle 8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36FAFF-A16E-0A4E-AA5D-753755DDCB2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3" name="Rectangle 8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C686AB0-7B59-5B4A-81E6-C31B55AFF263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4" name="Rectangle 8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52CA11-28EB-474E-AA96-F8A009EFF12F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5" name="Rectangle 8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36DFE3-66BE-9940-959A-29BA706B3EAE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6" name="Rectangle 8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44E44F3-2817-8E41-921A-D892FD2B7D6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7" name="Rectangle 8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FB651C-6287-2C4E-BDAB-1E867404B02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8" name="Rectangle 8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B18261F-F81B-D743-B3AA-864D7713B8A4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9" name="Rectangle 8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8BD2E6-97B6-EC46-9F2B-2B4AA4466AC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0" name="Rectangle 8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BA74E0-D8F1-9542-8D57-D6E387087DE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" name="Rectangle 9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6D0A1F-0D50-EE43-BADA-92621919D1B0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2" name="Rectangle 9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930BFE3-A2F6-6647-AA8C-2E2523760D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3" name="Rectangle 9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1732C4-600E-4846-8478-90F5508F039A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4" name="Rectangle 9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F4410F-7E30-C147-8331-B16B7856A76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5" name="Rectangle 9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E5F76C0-F165-2D43-A935-3A449A238BF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6" name="Rectangle 9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9BBDCE-0997-0C41-9731-C07AC4A70F1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7" name="Rectangle 9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C2B6A-AA64-1843-81F0-EBE805B6F17E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8" name="Rectangle 9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E934CB-DC0A-F34C-906E-73B8C5E86A3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9" name="Rectangle 9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6CCAE2-64D5-3745-8A70-AA9600C67A09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0" name="Rectangle 9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64DDD7E-945A-034C-B56A-0D16A7E37A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" name="Rectangle 9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26BC44F-B6C9-6742-9E1B-0061C7014AF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2" name="Rectangle 9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7A5C79-EFF6-F744-BBE9-DD7640C58A67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3" name="Rectangle 9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08A3F4-5391-464A-B406-EDC66CAC469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4" name="Rectangle 9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10D0D7-0038-EF44-BEBC-695E0FF95612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5" name="Rectangle 9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20B9B1-4B32-964A-80FD-11680FA34C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6" name="Rectangle 9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D87863-9F7E-7149-884C-3AEBEFEA1E3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7" name="Rectangle 9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F4A3B92-E85C-6F4E-8F9A-999BF4867FC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8" name="Rectangle 9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7EB0901-287F-3248-8494-62C93BAACC44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9" name="Rectangle 9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A30AB5-1A54-9240-9245-E587DC4F6D3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0" name="Rectangle 9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BB22E-7F3D-9145-8545-A27BA5F2AA60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" name="Rectangle 9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105129-17FB-D34B-8A78-138B18FF0198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" name="Rectangle 9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99F4C-2176-E647-A646-58E04BFE7C05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" name="Rectangle 9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C8D846A-5215-D742-AD9E-ED9729301972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" name="Rectangle 9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7149DC-C405-B84A-8CD5-56CD6373B576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" name="Rectangle 9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20D49-FB25-5B44-B88E-59B770E6096A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" name="Rectangle 9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EC90508-54B6-644B-9D47-B8071FEBB22B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" name="Rectangle 9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3AE7EC-AF6C-BC4E-92D7-3CB76596CFB1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8" name="Rectangle 9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4C2EE0-A630-9B49-B379-EEE4FC6F1B0D}"/>
              </a:ext>
            </a:extLst>
          </p:cNvPr>
          <p:cNvSpPr/>
          <p:nvPr/>
        </p:nvSpPr>
        <p:spPr>
          <a:xfrm>
            <a:off x="7981950" y="-41259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9" name="Rectangle 9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0FD69A-3BEA-7E4A-A98D-904F3BFF8377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0" name="Rectangle 9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38CAF51-0388-5541-B223-5EACE952536C}"/>
              </a:ext>
            </a:extLst>
          </p:cNvPr>
          <p:cNvSpPr/>
          <p:nvPr/>
        </p:nvSpPr>
        <p:spPr>
          <a:xfrm>
            <a:off x="7981950" y="-41259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1" name="Rectangle 9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37C8977-C3B4-6E46-ADB1-2C0312E5B43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2" name="Rectangle 9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578B2B-8062-B74E-AF8A-420E6C2F2C7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3" name="Rectangle 9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8095F5A-2C67-C946-B931-AE5F91E7F21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4" name="Rectangle 9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6EE8B0B-CACD-C04A-BF64-312D490487F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5" name="Rectangle 9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EA5735A-7B57-FB45-B875-9643A67AF82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6" name="Rectangle 9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513020B-6742-D74C-9B25-03F4F47BF4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7" name="Rectangle 9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A97E9A0-087D-E54E-9D68-ABAA25B46B0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8" name="Rectangle 9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97017A-84B1-B349-97A3-7FEBAAE526B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9" name="Rectangle 9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BF4BE7-A70E-014E-9150-5FE8F12340B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0" name="Rectangle 9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F96614-19CC-C34E-AC01-4854299AC72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1" name="Rectangle 9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2D2233-2C1A-BF41-893A-570BAD0FEEB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2" name="Rectangle 9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C8E2BC-F680-2A42-AE00-AB8F8C1B8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3" name="Rectangle 9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1A86B9-FE98-1440-ADC0-54E58B9E25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4" name="Rectangle 9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D07F-541F-1C43-A74B-31907C62739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5" name="Rectangle 9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A5C13D1-9277-C845-B05D-07DE92BA1A5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6" name="Rectangle 9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8E0834-A925-5A4D-A7F5-2741C74FB9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7" name="Rectangle 9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053F19-EEDE-E84E-9637-5996D79DDB5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8" name="Rectangle 9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038F8F-7D13-E347-87EA-994CD40EC92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9" name="Rectangle 9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6485025-4FAE-AE4B-84EB-50B4268A827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0" name="Rectangle 9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B75D15-82AF-0144-859B-4EA87B5941E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1" name="Rectangle 9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B4A6A8-364A-9A4A-B0C3-4726C1ED9B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" name="Rectangle 9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D58D5F-5BD0-F742-BE77-6A41CDE6312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3" name="Rectangle 9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714C512-251C-D243-9768-FF45A898A1D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4" name="Rectangle 9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0A4CF28-8791-CC4B-BC17-8884F2DB0AD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5" name="Rectangle 9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37624FC-8B49-B744-8531-0739D8B7F71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6" name="Rectangle 9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2295F3-581F-914C-A7BF-FE3405604E7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7" name="Rectangle 9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2177A0C-A88A-7C4C-B683-FA88C0BAD0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8" name="Rectangle 9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FCD0BF-BC3A-A845-9AE0-81F80C28033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9" name="Rectangle 9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635DA0F-8110-4343-85A2-8B044EA071B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0" name="Rectangle 9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004186-1561-6C43-8412-0D288ADDBE0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1" name="Rectangle 9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75B966E-6D70-FA44-9AE5-D1E3DF4CEC6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2" name="Rectangle 9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89E74F-2A78-C64D-ABC4-DA018353A43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3" name="Rectangle 9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0774C8-1C6E-8F42-9D83-AC32C34B964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4" name="Rectangle 9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8B3A2B-8B9F-F24B-BF43-3277C5242AEF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5" name="Rectangle 9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5C695DC-5742-EC4B-ACD5-A3C45082452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6" name="Rectangle 9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36999-95FF-1E4B-B2DA-92832C77431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7" name="Rectangle 9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6934132-0980-144F-A5E2-3EE27920ABC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8" name="Rectangle 9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FEE27F6-0B34-E649-89E4-34DD69835DC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69" name="Rectangle 9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83FBDC-A70B-CC4D-A004-B8A62537271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0" name="Rectangle 9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486D09-F3C2-4A43-9902-F49E382E37F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1" name="Rectangle 9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4884C4-C0DF-BE49-A948-7833CB6284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2" name="Rectangle 9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9CC56A-5C63-A04D-AD22-CC3C9061CB8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3" name="Rectangle 9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BB8DCEB-FEC6-434D-98C4-9E2D2E87B09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4" name="Rectangle 9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7C93953-704E-AA4E-9CE3-65D7988D602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5" name="Rectangle 9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8407A1-6BA5-C14E-92F0-C7AE7023846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6" name="Rectangle 9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9DD153-13BE-7842-92F3-011C717434B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7" name="Rectangle 9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D0C463E-A8C0-644E-85C0-7125C7D7E86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8" name="Rectangle 9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0B0F44B-B3A7-9D4A-9669-8EB6BD1789C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79" name="Rectangle 9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28FE123-F277-D245-8033-E277FC1827F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0" name="Rectangle 9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FEFAC4-6C5E-E84B-B660-0D52655F560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1" name="Rectangle 9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5F343D-5938-6D4D-9AFA-F91698D6CE8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2" name="Rectangle 9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F79B167-03C3-4B4F-86E2-5F6BCB7ABEA9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" name="Rectangle 9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16E7F42-36E2-8047-84CC-CA18CBA9599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4" name="Rectangle 9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E1630-417F-C740-B4BB-FA765C1F8C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5" name="Rectangle 9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CE7A15-3ACF-E845-96D4-9E125B1BF66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6" name="Rectangle 9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BDAAD6-2FBC-EB4A-8031-AAF36146523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7" name="Rectangle 9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CB4ABB-090C-2C4C-8B13-E12A5DAB9E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8" name="Rectangle 9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5B35379-61DC-434C-8780-B944F84A282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9" name="Rectangle 9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FDEC0C7-55D4-0B4D-9482-A1344516ACA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0" name="Rectangle 9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429C09-6FC4-B943-9B31-4C018EB01E35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1" name="Rectangle 9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AC2CEE1-8186-314C-BAE4-CBC8C28B853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2" name="Rectangle 9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406B40-BA34-3343-8F70-45782AE698F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3" name="Rectangle 9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B2B430-B248-4740-8695-C7AA0E3B540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4" name="Rectangle 9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7E4194-5567-2043-8F45-5CB2ED54ABFD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5" name="Rectangle 9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673815-CD79-F644-936B-75B9C16984F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6" name="Rectangle 9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54CFF25-8AFE-7E4C-AD28-F3EEA860E82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7" name="Rectangle 9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02F61A9-DC4B-CB49-B206-CB9E5B1C1C7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8" name="Rectangle 9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531343A-ADEA-6543-AEC1-8E191FCFC4C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99" name="Rectangle 9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59B446-489A-AE40-A657-368C7C69DAC1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0" name="Rectangle 9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3BD5DAB-3C0E-2D40-948F-97C94A9ADAA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1" name="Rectangle 10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AC3C03-B052-9A44-A556-D9371787D67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2" name="Rectangle 10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F699F3-9847-6948-A94D-3C678F938EEA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3" name="Rectangle 100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14FFED-D6E8-394F-A71A-263E26D7FAA8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4" name="Rectangle 10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C20F60F-A8F9-9647-8A06-E829E2C2D74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5" name="Rectangle 10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518437-F4DF-9D4A-849D-8493CF0D99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6" name="Rectangle 100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FB4340-18E1-9740-87DB-A68E2064BAF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7" name="Rectangle 10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20A3D89-3801-4749-89D6-2BF02B9F2693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8" name="Rectangle 10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527211-908F-B943-A0CA-CD3FA710026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9" name="Rectangle 100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67E5D3-6BDF-2A4A-9BCD-68743B4E2F6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0" name="Rectangle 10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9E29B2-2DC1-D740-86FF-21E8745DF680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1" name="Rectangle 10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36836-AEBB-2748-BA44-3198CE80240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2" name="Rectangle 101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9A6A129-55B1-C543-8941-DAB3DD0EFCDC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3" name="Rectangle 10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DAE90D-57FA-3D4E-8819-4C5BEF2F87B4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4" name="Rectangle 10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4F1C39-2360-FD44-8E4F-878C7EBC6686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5" name="Rectangle 101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72AC31-4C39-6340-8181-45E98F14829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6" name="Rectangle 10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7011CDD-0676-654D-8B81-9E8DD5CE49C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7" name="Rectangle 10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6B6363-8842-F040-A77E-8ECDA0510AAE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8" name="Rectangle 101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5690457-35A8-9C41-B87F-DC005579F7AB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19" name="Rectangle 10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F2CC9B-3587-B94B-8BD8-8685C6748FE2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0" name="Rectangle 10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87ADAC-9B77-734B-B863-3F5AF49D4A17}"/>
              </a:ext>
            </a:extLst>
          </p:cNvPr>
          <p:cNvSpPr/>
          <p:nvPr/>
        </p:nvSpPr>
        <p:spPr>
          <a:xfrm>
            <a:off x="7981950" y="-41259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1" name="Rectangle 1020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2DB1CFFC-6EF1-2B4C-B90B-5EFF139B592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2" name="Rectangle 10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C38539F-5BD5-D146-8597-32FA6CE8022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3" name="Rectangle 102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8F994AE-1CCA-FB47-8604-7F87BC0CDCC6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" name="Rectangle 102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1E53BB4A-4D0A-104E-8450-80C209262A9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" name="Rectangle 10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BB8FEAB-97D4-E944-AE95-2DF9B52CCB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" name="Rectangle 1025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137F42BE-9A34-574F-94E7-3D661DD5C2A2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7" name="Rectangle 1026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60C37633-914F-AC4E-AF74-434B45A8E011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" name="Rectangle 10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B7073D6-2E24-AF4A-906D-176DA403E64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9" name="Rectangle 102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4E56E190-6F2A-8544-9042-53A3DCD08BA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0" name="Rectangle 102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606385-E772-204E-A85C-48DAC7D4C31F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" name="Rectangle 10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BAE0D3E-F034-7444-8BEB-C7CCEEBB016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2" name="Rectangle 10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25C409-4A6D-3441-A5F9-1F5D7D550B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3" name="Rectangle 103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7F8B3A9-AAA9-4B48-8D1D-52B898FC949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" name="Rectangle 10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D9D702-21C8-8F44-912E-DE437FBF3A1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" name="Rectangle 10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36D78C-A946-9344-B026-9AC873B92D9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6" name="Rectangle 103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E9CD0F-06D4-A946-8FB9-C16FEAC1CB9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7" name="Rectangle 10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F05E6B-7186-E640-A287-82BEE9BBB8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8" name="Rectangle 10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EC221B-04BC-3544-93FB-69EC077894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9" name="Rectangle 103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A86D7A-CE36-0046-8EE6-A56DA0BDC39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0" name="Rectangle 10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64BCA5-B4BB-844A-89CE-A28058739ED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1" name="Rectangle 10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2E2EE3-0549-074F-8015-AB3B07E54A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2" name="Rectangle 104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2419722-F218-F74F-B005-4E93F38795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3" name="Rectangle 10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06109A-3F9F-B94C-AAD8-54961FF2C6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4" name="Rectangle 10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2FA0D0-DF4F-264B-9BFA-4139B927BD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5" name="Rectangle 104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EF23C9E-E901-464C-95E8-1F9D2BEF8F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6" name="Rectangle 10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76CD7A-2856-1D41-80CB-593FFA8804A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7" name="Rectangle 10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3BBAFD-FA61-F845-8B28-367874355BC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8" name="Rectangle 104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8782384-BB90-314C-AE12-D5E9E70DA6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9" name="Rectangle 10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27637E-B2A3-2C4F-88B4-475402FE5A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0" name="Rectangle 10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4F236F-639C-0D4A-92BC-49E7CE0E8B2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1" name="Rectangle 105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66B2CE-2323-EF44-B52F-9DE4042E85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2" name="Rectangle 10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92EBAAA-7FD4-B94C-830C-0A704436BB6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3" name="Rectangle 10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B645CD9-4C6B-1045-AE83-B3A75F2085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" name="Rectangle 105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100AD0-F243-124B-BA29-C382FD3C123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" name="Rectangle 10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3A384C-F266-8B41-B267-F4966615E6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Rectangle 10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B461236-0DCC-1A4E-B592-0BB5AB49B88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7" name="Rectangle 10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20C2DA-B022-FB48-9B6C-18A82E94853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8" name="Rectangle 10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1D539D-B07F-7741-92F0-E0456889318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9" name="Rectangle 10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5262E9-58FC-3545-A3E2-2230661335F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0" name="Rectangle 10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F75A95D-726B-9541-966F-88E6F66FEBB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1" name="Rectangle 10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9F316F9-9A2A-2C4B-9B9A-F519021F83D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2" name="Rectangle 10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7431D7-625C-2E4F-8914-FCE1C778A66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3" name="Rectangle 10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218B6F0-EF0F-6347-ADA5-2F08CFF1DDE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4" name="Rectangle 10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CB00EDB-4FB8-1F4D-ADC1-7CB16023C6B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" name="Rectangle 10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7C854E7-F9FF-E34B-86FC-2AC5B7A51F1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6" name="Rectangle 10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918147-B748-7244-8817-47A342FD64F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7" name="Rectangle 10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CF51CD-9B43-D248-92C8-D0CDCACC88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8" name="Rectangle 10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A54D11A-B30F-184C-8304-B5518B5A7F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9" name="Rectangle 10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9BF3748-E2AE-9343-B8D6-5BFD4CD5C78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0" name="Rectangle 10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860E9E-D3CC-7644-ACBE-FB5A6B91A52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1" name="Rectangle 10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56C5BF-03E4-1443-BFE4-09BC90D9AA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2" name="Rectangle 10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974708-1544-384D-947F-91B181E89B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3" name="Rectangle 10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C63CB8-2062-EF4E-9747-EF2FED51127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4" name="Rectangle 10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3D94E5-EC82-904E-BF38-FAD64C1D9C7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5" name="Rectangle 10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85D6EE0-B970-5846-996D-1283171510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6" name="Rectangle 10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F3EBAC-0E5D-9A41-B419-FF8F453DA10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7" name="Rectangle 10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55B950-59C3-E944-BF3D-0BC75F8F7A9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8" name="Rectangle 10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1B471EB-1405-B54A-A7E1-E0B090AC83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9" name="Rectangle 10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63018D-2D9C-1B44-B419-5EC7D2E7D0E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0" name="Rectangle 10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07646E-A809-DA4B-A3BF-3CACD7F5508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1" name="Rectangle 10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88D17E-3BC9-384A-BAA0-FD314410813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2" name="Rectangle 10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993D51F-F537-6344-BE7F-86122A450A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3" name="Rectangle 108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D76E988A-3691-CD4E-A285-A6883065128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4" name="Rectangle 10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F948AF-0A0E-C44E-9A70-7727D46B44A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5" name="Rectangle 108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134E2FC-285B-9D4F-B4B2-348FE02235D3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6" name="Rectangle 108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A7A5EB19-B457-A84A-9028-5C13BEAF5A4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7" name="Rectangle 10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F08413-5C4B-5B49-91B9-9B2ECFF7EC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8" name="Rectangle 108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99A0626-DED0-1545-BF3A-D5439DADEC1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9" name="Rectangle 108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4AE7761-649C-9348-8F28-248981C1D0F2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0" name="Rectangle 10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380189-F6AE-814A-8E5B-78E84823C3D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1" name="Rectangle 109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82759F3F-B5F7-3A43-A744-EA2D81A05686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2" name="Rectangle 109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E04F4679-0F61-F745-A4F8-501EB02BF0A2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3" name="Rectangle 10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2E4F9C-D757-B14A-A62E-781FF6CC3F0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4" name="Rectangle 10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F19FAA-3D9E-9045-8CE1-5776797A2C2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5" name="Rectangle 109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E8909DD-0208-D040-843E-811C3C8BFA3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6" name="Rectangle 10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3D27F0-565D-F844-94B7-CB771689C91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7" name="Rectangle 10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9930C1-B99F-BF46-A856-2AA30FA92B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8" name="Rectangle 109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391E75B-D200-3843-853E-349747DAE1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9" name="Rectangle 10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2FEEE7-8A02-C742-9797-BE87AF335D9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0" name="Rectangle 10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314243-C6B1-CF4E-986E-0E5CC8EA2DE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1" name="Rectangle 110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874564-993E-A646-8FE4-4442C75E87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2" name="Rectangle 11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772840-4850-634C-8616-063CB3199EC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3" name="Rectangle 11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2AB33-F723-E043-93DC-B9234F9FC1A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4" name="Rectangle 110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967131-AD08-3643-8A6D-D8E313CFD7F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5" name="Rectangle 11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ECB801-B09B-1441-ABB4-3C1E182B32A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6" name="Rectangle 11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583217B-4771-3347-B3AD-73742DB7992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7" name="Rectangle 11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067DF3-7D75-914C-B6CA-CA034324F97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8" name="Rectangle 11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AB7501-9A99-3147-B3C7-5E8CD52B91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9" name="Rectangle 11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C451A-350F-DA40-846C-684501121B0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0" name="Rectangle 11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07E0CAC-7894-B541-A7FE-A0AE1742505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1" name="Rectangle 11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4477BB6-77AC-3D48-BFC8-19997E8A1AC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2" name="Rectangle 11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3B7D51-C19E-EC40-9106-52A73D3996E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3" name="Rectangle 11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AE18B5-E2FE-3845-85AC-DA2D2684D7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4" name="Rectangle 11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B094B89-7A05-1B48-AE00-72BD42AE69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5" name="Rectangle 11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2F2ECD-43A5-AB46-B75E-324AAA72A96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" name="Rectangle 11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F4FB19-E7D8-844C-8220-EF83A05B0BC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7" name="Rectangle 11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F403B-7732-E844-A4F6-CC81CAA705A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8" name="Rectangle 11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0C3A4B9-D30B-DD45-A4C1-601BA6EF6D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9" name="Rectangle 11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18FB98-17AF-A541-B780-EFEC873303B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0" name="Rectangle 11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9654AA-C1DC-FB4F-B3EA-187DF45BBC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1" name="Rectangle 11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4715C-183F-D04E-B7BC-001F8852CF3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2" name="Rectangle 11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6A4FA42-8DD1-B640-A578-5F2ED7774AA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3" name="Rectangle 11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E4EB48-4E07-3747-9C0A-EB5AF0C4269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4" name="Rectangle 11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ABD4691-CBBE-5A4B-A5C6-5F9A2EA35C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5" name="Rectangle 11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702B86B-26CF-D748-8CC4-EE8061EB7F5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" name="Rectangle 11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479B69-6DFD-DC4A-913F-B4A1BF23BF4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" name="Rectangle 11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597901-D257-A54E-936F-C12E1E49262D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" name="Rectangle 11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194C014-2DB3-614B-A926-0F0F64D4419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" name="Rectangle 11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4DBAF9-0D20-3743-95A4-41FB618F341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" name="Rectangle 11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1342E68-1C91-4342-9B79-4F8E0A3ED1F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1" name="Rectangle 11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7059DC-A998-8049-9FE0-3D575F5BEA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2" name="Rectangle 11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C4B2E4-8E25-F949-AA22-26AD38F4B94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3" name="Rectangle 11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24B56D4-7195-1842-919F-D2F434C9321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4" name="Rectangle 11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6E38AFA-C1F7-9045-910F-6A31C1F778C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5" name="Rectangle 11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7F17C6-5789-444F-879A-BE5FAFB517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6" name="Rectangle 11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0F1B04-7B20-FC40-9F66-320777CAC35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7" name="Rectangle 11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3DA96F9-68B1-0E4A-AFC1-A657AD45E9B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8" name="Rectangle 11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38780F-25E4-8047-BAD6-C8F004BBC66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9" name="Rectangle 11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81C9712-0647-0B41-A0E0-0B63D124C61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0" name="Rectangle 11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BA3014-D86D-934E-A951-1EAEAEFF182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1" name="Rectangle 11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09C15EE-3A9A-1648-87FA-DAB733AA40C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2" name="Rectangle 11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46389C-2B4D-EB47-9A02-CA4F119FDED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3" name="Rectangle 11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B49AC5-F82A-A840-B478-890258B08D5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4" name="Rectangle 11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689186-C2D0-FD48-95E7-1C6F1119D56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5" name="Rectangle 114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E507B362-D0FF-B044-BD96-182BE0AADBE1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6" name="Rectangle 11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364C07-0867-094A-A672-CFE37C625F1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7" name="Rectangle 114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ECD6277-8652-FE44-91D8-4F39C2342E3E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8" name="Rectangle 114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8E30A7D1-43B6-FE4F-BA37-470BF0912D74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9" name="Rectangle 11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07F5C5D-F540-664A-8F18-E9F223ABF29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0" name="Rectangle 114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E525E6C3-9897-F44F-AB7B-1F0F4073727A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1" name="Rectangle 115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3536171F-711A-1C41-9BF5-F924CFB39D4D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2" name="Rectangle 11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F0DE13-3F90-F441-ABEE-8543D4964B7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3" name="Rectangle 115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3D283938-9B2F-BA4B-BE5B-9D97F3F7EE6D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4" name="Rectangle 115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79922CF-876E-A54B-B469-8E459F37EA64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5" name="Rectangle 11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CA92D6-AF1E-7544-B859-FCA06CD84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6" name="Rectangle 11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CD7640B-63A6-9B43-82E7-19E29609301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7" name="Rectangle 115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6DFA6FB-FBD9-F34D-98BE-7129EFD0532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8" name="Rectangle 11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C1572B-13CF-5D49-A03D-F6DC042CA3F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59" name="Rectangle 11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25910F7-8887-9947-84E8-FAC4F7EB37E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0" name="Rectangle 115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A58E437-0B44-9B45-8707-F6B00403C3B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1" name="Rectangle 11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D19600-D839-B04D-9C55-0B7BEEFAC7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2" name="Rectangle 11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D3D48C3-2AB3-2A4A-B0F6-11F2FAABABA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3" name="Rectangle 116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C94152-4F2F-AE42-9F7B-01D2B95BDFB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4" name="Rectangle 11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853B180-CFB1-DF4B-AFBC-2CFFE3E59E2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5" name="Rectangle 11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C81EC2-14A5-3A49-A1F1-E37E11F360B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6" name="Rectangle 116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105932-EC04-024D-A83D-7E0C1B53FFC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" name="Rectangle 11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691D87-E4D8-DD4C-8CC7-9E56C09C1A8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8" name="Rectangle 11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79C2C76-2CE0-3240-B6C9-D01DFDBD997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9" name="Rectangle 11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236DD6B-79B9-0B4D-8346-05FC0573117B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0" name="Rectangle 11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1A5648-FF4E-A84D-A651-CE36A9569B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1" name="Rectangle 11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75991EA-6F25-3E45-9D88-C84912B840C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2" name="Rectangle 11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B2A8937C-14BF-3741-8718-BCE0F0DE875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3" name="Rectangle 11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09C53C-5E08-3F45-805E-25D1E3C4C48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4" name="Rectangle 11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47E8E0-DCAA-4849-8C37-FA0C3C1625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5" name="Rectangle 11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2BAF56-EDDF-0541-86B5-0496767492E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6" name="Rectangle 11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A7594F-19E2-6440-A7A4-4C2E8B0E9142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7" name="Rectangle 11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E72DEFA-DCF0-9D4B-8514-D3A64A55BE6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8" name="Rectangle 11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7A8CC5E-9F37-174D-A019-793F8D4DD12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79" name="Rectangle 11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B51266-9997-DA49-922E-C17CA7BDA98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0" name="Rectangle 11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85A9363-5952-5244-8A90-9AA3E3B1A7D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1" name="Rectangle 11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8DF6E17-8A34-3D4C-9A0B-A67870E5243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2" name="Rectangle 11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F721875-8C4A-2049-8F2E-E8FC49FEED1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3" name="Rectangle 11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BF815A-8C4F-8746-ABAF-F50ABF514B5C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4" name="Rectangle 11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E4B6137-8590-1D42-914F-8763322742B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5" name="Rectangle 11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32FE870-22EF-944A-A9E1-74F92019C3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6" name="Rectangle 11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8647CA9-1DC7-4D45-A02C-E0942DD9C93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7" name="Rectangle 11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6E8DA39-BEEB-D247-9AEF-2BADB7E7547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8" name="Rectangle 11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5CCEE3A-BFE1-054E-ABAF-8B5E6C697FE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89" name="Rectangle 11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1C80E3-B9E0-7C4A-B71E-145D6A7FA1B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0" name="Rectangle 11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8B2E2D-3551-E84A-AC60-4DC217FD772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1" name="Rectangle 11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A61CE3-B788-D249-A6E4-EFCAAA1C9B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2" name="Rectangle 11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6472538-0C57-B240-B8C5-B43EE2990464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3" name="Rectangle 11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9ED7F75-B968-5E49-88A0-56B82B339B8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4" name="Rectangle 11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85CFFEA-92F8-5E48-90E4-5BA3DCD02AB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5" name="Rectangle 11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034DF8-7BC6-9F43-999A-08E1A5B337F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6" name="Rectangle 11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1D13781-DFD6-BC4B-89FE-6E40ECBD41C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7" name="Rectangle 11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E1A1B45-31AC-094C-9E5B-43DBF47ECC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8" name="Rectangle 11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B90F20-7326-C349-A308-8E853E6046B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99" name="Rectangle 11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33C4BC9-45B3-3642-9BBB-22D21D006A11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0" name="Rectangle 11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7666A38-CDE8-C84B-ABB6-3E6A7DEA62B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1" name="Rectangle 12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C7A508-82E2-4442-B31D-9F4BA51ABD2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2" name="Rectangle 12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7DED96-E99C-5448-A294-6537AADEF8F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3" name="Rectangle 12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0C9AB5A-7556-BB4E-8FAD-AC5281202B2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4" name="Rectangle 12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DCE02E-6451-B44C-A723-6846274B0782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5" name="Rectangle 12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C53A5AC-F124-8141-A5CE-4EE884D772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6" name="Rectangle 12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AA4097-224A-6240-B84B-0CFB1B75984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7" name="Rectangle 12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81527F6-82DB-C643-95CE-5FFF5DE6713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" name="Rectangle 12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A68D4A2-571A-9148-9328-E670EA592A7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9" name="Rectangle 12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1051FE-18DA-1C44-A6E1-5561368D73A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0" name="Rectangle 12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548038C-AD93-084B-879F-AA49960CA5F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1" name="Rectangle 12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CBC54D2-0D2B-8244-AB31-D111279E5CF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2" name="Rectangle 12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381BE9-4051-8043-9DC2-C2CDC7A9C6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3" name="Rectangle 12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F286939-992B-4443-BCC8-D7B0C3D48BC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4" name="Rectangle 12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92FCA8-FE35-5847-915A-0165166486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5" name="Rectangle 12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1745984-1222-9343-8E9A-B556F602485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6" name="Rectangle 12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AA6493-BB5C-2547-93FF-B9B283BA14F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7" name="Rectangle 12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C0CC1F-AEA9-EC48-B259-B64842C757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8" name="Rectangle 12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E335577-1F4E-8B44-83CD-C1FDF752782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9" name="Rectangle 12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8FC08D4-FE5A-A540-903B-6C3CC61E2E9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0" name="Rectangle 12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123A57B-1F2E-4A4E-9C29-EDBB258357B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1" name="Rectangle 12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58BCE1-8543-F045-9F09-D590049E0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2" name="Rectangle 12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FB28C8-56AC-0A45-B319-04D9D83B7B3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3" name="Rectangle 12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83A8011-EC24-F04F-8279-946B45CB30C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4" name="Rectangle 12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8AA860-ADF8-0A42-84ED-8BA7007E982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5" name="Rectangle 12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FD24A4-7BD5-9847-AE2C-AB0F4EC186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6" name="Rectangle 12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1607AD0-892C-D04F-A534-6B6CF607CF5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7" name="Rectangle 12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2CC64D-9C73-0940-8267-C4CEEEDF357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" name="Rectangle 12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6D98A2A-1589-9A47-B49E-CC760FBC808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" name="Rectangle 12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1C5BE7-034D-CD45-B464-8E4BD8D015B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" name="Rectangle 12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5486E7-0C75-0C4D-9EE8-5425D0BC04D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" name="Rectangle 12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5F65869-FEAD-2347-81AF-5AD339E642B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2" name="Rectangle 12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55ECAF6-2060-E146-A65D-783935623AB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3" name="Rectangle 12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693741-0B9F-4142-A7EF-1B00E365701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4" name="Rectangle 12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5E9BF80-38B1-E243-87B1-8C420844DF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5" name="Rectangle 12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28870B2-3159-3A46-B636-D299BAB2F3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6" name="Rectangle 12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384B38-940D-364D-8115-E18F86DB534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7" name="Rectangle 12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8096C79-2BF2-3942-AB8C-73F870EB425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8" name="Rectangle 12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343D16-7C0F-8548-9D27-FB52B6B67C7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9" name="Rectangle 12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DCA665-41CF-534C-8E33-9CC1638DB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0" name="Rectangle 12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FBAC8D6-A93E-F046-B08E-7ADFC8EC8F9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1" name="Rectangle 12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D36A9A-4081-2348-BF3F-F62294B7002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2" name="Rectangle 12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8803EBB-5F63-5A4E-968C-2A4D4223D1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3" name="Rectangle 1242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C9DABC23-BB7D-434B-9342-D5303DD49A3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4" name="Rectangle 12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56EEC9-FC94-5F40-A6CE-D3E9AE90C7F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5" name="Rectangle 124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E134700B-E156-E04E-B330-4B18B933DA6F}"/>
              </a:ext>
            </a:extLst>
          </p:cNvPr>
          <p:cNvSpPr/>
          <p:nvPr/>
        </p:nvSpPr>
        <p:spPr>
          <a:xfrm>
            <a:off x="7981950" y="-34528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6" name="Rectangle 124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339581D9-7B9C-574E-B60F-DA18AF39D400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7" name="Rectangle 12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F7A6EA5-B671-8A44-85D6-46D5B9A06F3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8" name="Rectangle 1247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FED2A538-8535-4C4D-BFFF-5FA019D4199E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49" name="Rectangle 1248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FB514822-BF1D-4F4A-9332-CAB7ABE5B389}"/>
              </a:ext>
            </a:extLst>
          </p:cNvPr>
          <p:cNvSpPr/>
          <p:nvPr/>
        </p:nvSpPr>
        <p:spPr>
          <a:xfrm>
            <a:off x="79946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0" name="Rectangle 12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DCF85F0-FCEA-AC45-AF2C-851766A42E7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1" name="Rectangle 1250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76592805-AA14-2146-86DD-10195BABE7BB}"/>
              </a:ext>
            </a:extLst>
          </p:cNvPr>
          <p:cNvSpPr/>
          <p:nvPr/>
        </p:nvSpPr>
        <p:spPr>
          <a:xfrm>
            <a:off x="7981950" y="-34528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2" name="Rectangle 1251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B5D7A80F-7F63-BA45-ACCE-9577651D9B66}"/>
              </a:ext>
            </a:extLst>
          </p:cNvPr>
          <p:cNvSpPr/>
          <p:nvPr/>
        </p:nvSpPr>
        <p:spPr>
          <a:xfrm>
            <a:off x="7981950" y="-34528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3" name="Rectangle 12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6AEFE0-0F4C-9B4B-99D8-71CC9094724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4" name="Rectangle 12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5C9CA90-82C0-E946-A440-31EBF11181D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5" name="Rectangle 125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C6E2CE0-54BC-DD40-BAC9-1BB0587EBE7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6" name="Rectangle 12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7DC34E-3B0B-A746-B30B-5CA414A29EE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7" name="Rectangle 12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938D77-5EE2-174E-A932-C4910B427F4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8" name="Rectangle 125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C480EC9-CB9D-A145-AFAD-190097E39135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9" name="Rectangle 125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E821C-FAE8-1848-A8DA-B762370602C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0" name="Rectangle 12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4772007-5B0B-4A49-AC9D-99E7E9DC10B9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1" name="Rectangle 12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75323E-09C6-C943-B73D-7D1E13A9FB97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2" name="Rectangle 126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1DA452A-0028-2D46-B2C6-E041967EB75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3" name="Rectangle 12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A71706A-9438-1F4F-8A79-C52B595EDC44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4" name="Rectangle 126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8ECF06-5872-8245-9BC6-A1DD583C31EA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5" name="Rectangle 126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13956D6-F9DF-D44B-BA19-FE006A49BDC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6" name="Rectangle 12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36FEB89-C101-F148-897E-36144B96D06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7" name="Rectangle 126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18F5487-35AB-7C4F-88F8-9B056F296FE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8" name="Rectangle 12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63369E4-5F1E-8E4B-8A72-D82D2B6265B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9" name="Rectangle 12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E1F44D-3704-1049-A068-F0A95FE1A35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0" name="Rectangle 126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E432D3A-7985-4E46-9862-BF13FE05FA78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1" name="Rectangle 12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395F227-B600-6E4F-88D6-09D1AB2B298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2" name="Rectangle 12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415951-1F64-1246-8FB3-CA89D314079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3" name="Rectangle 127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6C34D86-C701-B14F-9CB5-9602B44758D3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4" name="Rectangle 12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067FCFE-60F7-9041-8EED-DFEEC9046F5F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5" name="Rectangle 12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71330E5-08B0-1B48-9A75-CB146FE182D6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6" name="Rectangle 127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75B3808-8E41-CD49-A24A-9A6BA93AB79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7" name="Rectangle 12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F31327-1A21-664A-B620-E32055BAE94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8" name="Rectangle 12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DB76391-8197-654B-A55F-3056D20B2F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79" name="Rectangle 127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5D5F5F-15B9-9F46-BBB7-F4912492BB26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0" name="Rectangle 12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6684304-440E-8C4B-8E48-976F777E3A4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1" name="Rectangle 12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9F8628-6CEB-904F-8B8A-87796A3FB8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2" name="Rectangle 128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170E213-A222-E946-B290-B71110B8180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3" name="Rectangle 12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D133E6-BC07-F741-A729-CBFC804E43A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4" name="Rectangle 12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179B57E-DAB2-E44A-AB29-49AE9AC78A2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5" name="Rectangle 128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7699395-2B34-6D4F-B536-EF919A2097A8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6" name="Rectangle 12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C12D5C-2274-3449-B90C-5A1C328ECF4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7" name="Rectangle 12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ED34DA-90E5-7849-ADB4-A1E22260EB17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8" name="Rectangle 128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1251A6A-FEC5-7C43-8ACD-6AD5EB72749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9" name="Rectangle 12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6216AA-8578-894C-B9C5-A6871A0CAEC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0" name="Rectangle 12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FF6FCB-D26B-8342-AB29-2881F5CAF7D1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1" name="Rectangle 129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8A823AD-8B1A-624F-A8A0-BECA9081B575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2" name="Rectangle 12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186144-1E54-0840-8216-70924F6D7BEA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3" name="Rectangle 12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82B34B-82CA-624A-905E-308CBA6688BE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4" name="Rectangle 129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766F5BA-7BE8-8944-B42F-46B81A8465C0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5" name="Rectangle 12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FEFE577-570D-CB48-B409-7263E56BA1C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6" name="Rectangle 12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B549666-8494-1543-BB75-B1E33008F833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7" name="Rectangle 129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639A82-006F-3F40-9ACC-341BB414D7D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8" name="Rectangle 12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06FE5F4-C731-7348-839C-7239B2B88F1E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99" name="Rectangle 129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293130-9E1F-3146-A53E-28FA1F0581CD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" name="Rectangle 129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D4B7C2C-7116-B54E-8A97-F2FAE2F6AF09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1" name="Rectangle 13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F5C7E3-876B-B448-8134-FBF27F41999B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" name="Rectangle 13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3E7A14C-0C85-224E-AAF6-AB065B3D0D2F}"/>
              </a:ext>
            </a:extLst>
          </p:cNvPr>
          <p:cNvSpPr/>
          <p:nvPr/>
        </p:nvSpPr>
        <p:spPr>
          <a:xfrm>
            <a:off x="7981950" y="-34528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Rectangle 13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F5181BA-FA77-B04F-8414-4FD3B53B6370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4" name="Rectangle 13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4DFAE85-B43A-6D4F-B9B0-FEC99CD67C7C}"/>
              </a:ext>
            </a:extLst>
          </p:cNvPr>
          <p:cNvSpPr/>
          <p:nvPr/>
        </p:nvSpPr>
        <p:spPr>
          <a:xfrm>
            <a:off x="7981950" y="-34528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5" name="Rectangle 13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E16E283-421B-B446-A452-8BD5EF3BC2D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6" name="Rectangle 13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90115BF-A00F-1B46-81F0-AA1D7604A2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7" name="Rectangle 13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2DE337D-6515-B44D-A5C5-971C1AEBB9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8" name="Rectangle 13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D526B5A-8930-234D-9D83-802BD5F2F6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9" name="Rectangle 13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0817B20-3514-5741-84BD-678DCBBBCB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0" name="Rectangle 13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444631C-094B-054A-86E5-D47F9ED8D8D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1" name="Rectangle 13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7BD6059-DC08-1E45-B5BA-70767750AAC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2" name="Rectangle 13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5C9607-2041-2F49-863C-F40E23B5C59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3" name="Rectangle 13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222654-369E-0C40-BBC4-D5678F7E77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4" name="Rectangle 13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0432E03-6820-A245-B3E8-9B1C463F02A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5" name="Rectangle 13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FE76CB-E8C6-6A48-B817-0A715F256D1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6" name="Rectangle 13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9F300FC-EE22-1447-A52D-E474CF3758B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7" name="Rectangle 131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C49141C-F15E-B547-83DB-738F1490BDE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8" name="Rectangle 13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50AD73A-8332-D64A-BAE6-8A10E506D86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19" name="Rectangle 131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E7D35B8-C28E-0548-8AB5-FA532126F8A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0" name="Rectangle 131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669C89-C2EB-5E4B-9987-20A852CE4FE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1" name="Rectangle 13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1A44FB5-480C-6C49-A31D-0F573C1267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2" name="Rectangle 132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C20136-A430-E446-8030-F43BD8210DA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3" name="Rectangle 132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98A5B80-85FD-B546-BCD0-8D6288C675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4" name="Rectangle 13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3A92BA9-082F-2040-A231-5DDB03496CD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5" name="Rectangle 132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4C26A4A-3845-214A-8FFB-BF27E887327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6" name="Rectangle 132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DA45424-5D95-B445-B867-6F3E0890ADF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7" name="Rectangle 13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0E7756D-464C-7647-BEBD-5BA96D8E97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8" name="Rectangle 132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C6F6F51-F620-C04E-94FF-9F579335A3D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29" name="Rectangle 132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2472E42-8C98-174F-954C-C1921A095B1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0" name="Rectangle 13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28F91D-F53D-A94C-A586-E6ED8CCCD7F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" name="Rectangle 133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EDB308-6ECE-D045-8E1B-F2CD0E5C958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" name="Rectangle 133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618C40E-3806-0249-864C-1AEBA5464B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3" name="Rectangle 13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8712726-46A8-9D4B-B033-E5A2450E089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" name="Rectangle 133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5CE0F77-B159-7645-A049-5AB1402EAC3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5" name="Rectangle 133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004313E-43EE-FC47-A895-E33B68B0734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" name="Rectangle 13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B40413F-55DD-1049-8515-A9CF34C2F7A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" name="Rectangle 133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1C278EA-70A9-AE4D-B2FF-39F2774A2D0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8" name="Rectangle 133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2DBDB27-5A6D-A640-B9DE-48F93AFFA4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9" name="Rectangle 13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F0281F-3033-1F4D-915E-9BBEF3ADB52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0" name="Rectangle 133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29BBB5-3BC5-C945-9831-6B4A5D52D59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1" name="Rectangle 134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4F7D887-6EF1-5143-865D-DF319FD67D6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2" name="Rectangle 13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1E50966-7EDE-4C42-A37C-0269D151199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3" name="Rectangle 134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CF5C47C-9D9C-AB4B-B0AF-6E7EBDCE3E1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4" name="Rectangle 134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82CD5D3-4D0F-0A47-B390-A0F2F22FAEF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5" name="Rectangle 13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A87F91F-877E-AB4E-8587-968E48EE9FE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6" name="Rectangle 134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993260C-CA62-BD49-BD29-CD0E1305DF0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7" name="Rectangle 134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135F294-21E8-1F43-A09A-DB0187A065E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8" name="Rectangle 13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99AAA2A-86FB-404C-81A5-A9756E9F75B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9" name="Rectangle 134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FB10AF9-8B10-234B-AD19-143F188FDCF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0" name="Rectangle 134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19C86B5-9AE7-6342-87ED-1250B40BF10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1" name="Rectangle 13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E19C166-203D-9743-8957-60B2B44D77F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2" name="Rectangle 135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DDF1CE9-D3D5-E749-9E4D-04486EE70B0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3" name="Rectangle 135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3847FB0-57F8-374F-964D-F42E7F036F0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4" name="Rectangle 13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7361DF-1265-A049-8F64-24C6AC44806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5" name="Rectangle 13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9A06751-5E04-654A-BD27-ED376CAAAD6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6" name="Rectangle 135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5538C22-51FB-264C-B5D4-DED7A69B2F8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7" name="Rectangle 135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8A9A403-EEA5-6A4C-9BC5-D28A526EC77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8" name="Rectangle 13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8324165-EF7E-8A44-B31C-A99F350868D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9" name="Rectangle 135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0C30C1-85FB-F646-91B2-6009835D6A4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0" name="Rectangle 135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0A1516D-8448-034E-9FF9-280AF120333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1" name="Rectangle 136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7EE445-52C9-AE4B-AD7A-53FFFFD66A77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2" name="Rectangle 136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BE8C238-1BAB-5048-8A0C-3C9ABD698A2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3" name="Rectangle 136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89CB5EF-81D5-7A4F-91C3-4C9CD2CFAD2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4" name="Rectangle 13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0B36848-7AD8-5F42-841A-FCBF96FA04A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5" name="Rectangle 136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1355FF70-6121-3D40-BB70-213661357A4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6" name="Rectangle 136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920ED0F-1F71-4D45-89FE-9741C6D5C22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7" name="Rectangle 13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385F3DB-0915-1F49-98B9-4D172707D5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8" name="Rectangle 136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349387D-11B5-EB4B-A71F-F28EB4899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69" name="Rectangle 136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3F0B68C-F494-4648-AA7D-93B0A2204A8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0" name="Rectangle 13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B8416C7-9A11-8C47-B6B6-629094A2A86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1" name="Rectangle 137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721E02-149E-DF40-A028-5B38F736AB0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2" name="Rectangle 137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5E6D47B-AE86-9045-8ADF-5CBD9A7FC51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3" name="Rectangle 13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A7C36BE-C820-B54E-86A9-2A9CDE5592C4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4" name="Rectangle 137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5B38FC-6DAD-E34D-9E77-D28D4F090B1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5" name="Rectangle 137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CE91421-BA46-BE49-A346-8FD597490AC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6" name="Rectangle 13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7B7864-1803-CE47-9DDC-A97BD750B90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7" name="Rectangle 137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86D7AC1-133F-0940-A20F-3FF1AAB5355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8" name="Rectangle 137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4730B6-ECD9-8E41-A818-248503F4A34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9" name="Rectangle 13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63458AF-1EEB-6C42-8DFB-16E0E0A95456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0" name="Rectangle 137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A55EE7B-1ADC-CD49-A601-D58968DC26B8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1" name="Rectangle 138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1EF5593-0E38-EF42-BC42-5BEEA26D5B43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2" name="Rectangle 13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DF839C3-B3FD-B146-8C47-039B4ACC1625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3" name="Rectangle 138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70E3F8F-5B48-3A46-969E-02A1C876B26C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4" name="Rectangle 138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BE4271A-0FF3-E048-8023-9ED98A0D8CD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5" name="Rectangle 13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6E02BAC-E361-5748-A2C5-EB8AECF9DACB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6" name="Rectangle 138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4B84F47-1C80-B54A-810D-37D98230B130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7" name="Rectangle 138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CF00CBA8-6A8D-F44E-9D5C-AE716F1454FA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8" name="Rectangle 13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46D9278-916D-F94B-BC09-7F0408295F61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89" name="Rectangle 138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C0EF4A1-59C7-6C43-BB15-357363F675BE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0" name="Rectangle 138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6BD41BE-46C7-E445-9627-F8DFD41D5F8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1" name="Rectangle 13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ABE71FB-680A-054C-889E-D235DB8B667F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" name="Rectangle 139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F4E0B3B-4BE3-E34C-9105-895F0F6F2EA2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3" name="Rectangle 139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2F96BA2-A635-4842-B1A4-E1A6931132B9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4" name="Rectangle 13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D9BA23A-6FB9-AF4C-A237-C2E6BC619E3D}"/>
              </a:ext>
            </a:extLst>
          </p:cNvPr>
          <p:cNvSpPr/>
          <p:nvPr/>
        </p:nvSpPr>
        <p:spPr>
          <a:xfrm>
            <a:off x="7981950" y="-3452813"/>
            <a:ext cx="1003300" cy="17145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5" name="Rectangle 1394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A9DD09DE-943D-3D47-AE62-D17B75493E3F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6" name="Rectangle 139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FCBF625-8AD0-904E-BFCF-992C1F7F8D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7" name="Rectangle 1396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34C8AAE-CC48-9A4F-9298-0B854845DD09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8" name="Rectangle 1397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7A4B90C6-F387-6B4B-A66C-8E0EE93170D4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9" name="Rectangle 13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F041802F-E3E8-D84B-9A0F-31E41E140FD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0" name="Rectangle 1399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53156261-56A3-E846-A2F4-4CB04A4909DA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1" name="Rectangle 1400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2B4BEA2D-213E-0046-90E5-89F458B056F3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2" name="Rectangle 140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2452BDB-4090-6841-9289-162194DCCA0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3" name="Rectangle 1402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BB320624-8B45-6D4A-8B68-5D2F4C4734BE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4" name="Rectangle 1403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0B1B2597-6C69-734D-AACB-958D19567C2C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5" name="Rectangle 140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DA22DFB-CD50-2343-9941-43EE6C23390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6" name="Rectangle 14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EDC4462-CF9A-B343-8F3D-F202BEE0792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7" name="Rectangle 140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3A68834-F2C0-3842-B8EB-58D4823623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8" name="Rectangle 140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C0BA4A6-215D-AB41-826F-0F162A014C3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9" name="Rectangle 14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BB24EF-F8D2-4546-9315-8353FCAAE67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0" name="Rectangle 140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A4F0C7D-E14C-8045-89B6-B6DEBB1D71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1" name="Rectangle 141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C8746A2-C25A-D945-BEA7-1B2F4587A9B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2" name="Rectangle 14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6B7E10-6A01-2249-B0B4-03176F3530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3" name="Rectangle 141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B18D53A-1B01-2846-84FE-F7850BB9DC2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4" name="Rectangle 141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A5C877A-7D87-F947-B07F-5A59211A161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5" name="Rectangle 14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09CBFDD-B528-344F-8F26-B0FCB8F5310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6" name="Rectangle 141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AA4A90C-1B47-554A-87BF-293F0F36C75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7" name="Rectangle 14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B03D929-C6DA-174E-988C-5E778E09882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8" name="Rectangle 14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4C11E38-0A7F-674F-B660-5BDB017E41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9" name="Rectangle 141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4AFE6E70-A166-E147-9D79-4109AFF491C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0" name="Rectangle 141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AE6E82-32F5-5F48-B6FB-95EA307AE65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1" name="Rectangle 142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FD6D194-2672-9348-B18E-401683642BA8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2" name="Rectangle 142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4C10E7D-2484-E84B-8510-FF92D0D3103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3" name="Rectangle 142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38A0E97-674B-8B44-85DE-AB1A307D6B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4" name="Rectangle 142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F65F2C7-BCBB-7841-B6A7-2D87C85AB19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5" name="Rectangle 142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903DF7D-B6D5-C547-A637-53CE1FCFE3F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6" name="Rectangle 142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3F39B02-38C4-B045-A59E-FDB6258E81C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7" name="Rectangle 142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627454-3F89-5943-AF4F-E90FE606BED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8" name="Rectangle 142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38988D7-B965-5240-9E49-D8A3D67972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9" name="Rectangle 142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1AF3D5-0D90-9941-8F10-3AF005F7737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0" name="Rectangle 142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5A5888F-560F-2546-88A8-1447AE775D3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1" name="Rectangle 143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E9508A8-0B46-914B-B375-668FF8942A5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2" name="Rectangle 143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DD06D98-B6B0-2C4C-80CD-156BFB5C44A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" name="Rectangle 143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1E699C-69D7-2A45-B763-0EAD428F584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" name="Rectangle 143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F68C036-B72C-8B40-9842-3160146D7BC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" name="Rectangle 143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547B02-9AD7-DD4F-8EA4-E88DEE306C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" name="Rectangle 143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7E1DC6D-8C99-D047-849E-E187BE82AE2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" name="Rectangle 143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0CB161FB-0EFB-5C4B-97D9-EE13D5EDC78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" name="Rectangle 143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EA09110-B1A5-EF48-A733-EA1C4E04814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" name="Rectangle 143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90D38-73B0-674B-8A99-6760B8ADE87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" name="Rectangle 143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74D78489-891C-8848-9280-101E1C816F11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" name="Rectangle 144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A6C84DA-69F4-EC4A-A75D-5C4AE9BBBDA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2" name="Rectangle 144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F70AF2-06C5-2A45-ACC0-9DBF8847C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" name="Rectangle 144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B17E5BF-4D1D-AF45-AB47-D1BB0DF6536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4" name="Rectangle 144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6DBE956-C975-C748-B13F-DCA9F45ACBA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5" name="Rectangle 144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B4307F1-5575-E440-92AF-1B4B11A8509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6" name="Rectangle 144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07F30DB-F0D1-C848-9F62-F6E60E3B338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7" name="Rectangle 144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D0917A0-9495-E148-9AF3-1B06A300FB0B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8" name="Rectangle 144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4BF16C4-6504-8349-946A-21CB54D3B1F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9" name="Rectangle 144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E2A948B-572D-CE4F-992B-D2402ACC5D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0" name="Rectangle 144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61BB6AC-D4BF-C049-97CE-9F5A07FC0C4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1" name="Rectangle 145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44FBDF0-8365-7D49-A985-5A273AF4802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2" name="Rectangle 145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EEA810D-929A-784E-86C9-8DC1E7AACB37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3" name="Rectangle 145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B8EE0BC-3CFF-B045-8ACC-B7BF3D90879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" name="Rectangle 145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7BE1FE1-C5C4-2B49-A526-0E8B958A4D0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5" name="Rectangle 145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BA30B26-7C49-7143-9C8B-43122A90DAB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6" name="Rectangle 145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820C6E04-3630-F54A-BC3B-BA48A6B9E21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7" name="Rectangle 1456" hidden="1">
            <a:extLst>
              <a:ext uri="{63B3BB69-23CF-44E3-9099-C40C66FF867C}">
                <a14:compatExt xmlns:a14="http://schemas.microsoft.com/office/drawing/2010/main" spid="_x0000_s1039"/>
              </a:ext>
              <a:ext uri="{FF2B5EF4-FFF2-40B4-BE49-F238E27FC236}">
                <a16:creationId xmlns:a16="http://schemas.microsoft.com/office/drawing/2014/main" id="{305BBFF9-3F46-8746-B54D-D6EDE3522869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8" name="Rectangle 145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8E95F-CAF3-B641-A9A2-C6643F996AB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9" name="Rectangle 1458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21DE4E88-6FE6-8542-8EEC-A7317DBF6B94}"/>
              </a:ext>
            </a:extLst>
          </p:cNvPr>
          <p:cNvSpPr/>
          <p:nvPr/>
        </p:nvSpPr>
        <p:spPr>
          <a:xfrm>
            <a:off x="7981950" y="-2779713"/>
            <a:ext cx="977900" cy="863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0" name="Rectangle 1459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61BD0B5B-F582-5F44-854B-6C141AB8A93C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1" name="Rectangle 146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8471D10-F063-ED41-9383-A911D019CA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2" name="Rectangle 1461" hidden="1">
            <a:extLst>
              <a:ext uri="{63B3BB69-23CF-44E3-9099-C40C66FF867C}">
                <a14:compatExt xmlns:a14="http://schemas.microsoft.com/office/drawing/2010/main" spid="_x0000_s1054"/>
              </a:ext>
              <a:ext uri="{FF2B5EF4-FFF2-40B4-BE49-F238E27FC236}">
                <a16:creationId xmlns:a16="http://schemas.microsoft.com/office/drawing/2014/main" id="{BDEAE195-FFC8-4146-96C3-4CF22F753FE5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3" name="Rectangle 1462" hidden="1">
            <a:extLst>
              <a:ext uri="{63B3BB69-23CF-44E3-9099-C40C66FF867C}">
                <a14:compatExt xmlns:a14="http://schemas.microsoft.com/office/drawing/2010/main" spid="_x0000_s1055"/>
              </a:ext>
              <a:ext uri="{FF2B5EF4-FFF2-40B4-BE49-F238E27FC236}">
                <a16:creationId xmlns:a16="http://schemas.microsoft.com/office/drawing/2014/main" id="{EB1598E8-53F8-134D-9ED3-ACB35F252CB7}"/>
              </a:ext>
            </a:extLst>
          </p:cNvPr>
          <p:cNvSpPr/>
          <p:nvPr/>
        </p:nvSpPr>
        <p:spPr>
          <a:xfrm>
            <a:off x="79946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" name="Rectangle 146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7E8B769-9FA1-F940-A059-6225707A029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5" name="Rectangle 1464" hidden="1">
            <a:extLst>
              <a:ext uri="{63B3BB69-23CF-44E3-9099-C40C66FF867C}">
                <a14:compatExt xmlns:a14="http://schemas.microsoft.com/office/drawing/2010/main" spid="_x0000_s1043"/>
              </a:ext>
              <a:ext uri="{FF2B5EF4-FFF2-40B4-BE49-F238E27FC236}">
                <a16:creationId xmlns:a16="http://schemas.microsoft.com/office/drawing/2014/main" id="{52DE7388-3060-9041-BE22-2B863E9C1713}"/>
              </a:ext>
            </a:extLst>
          </p:cNvPr>
          <p:cNvSpPr/>
          <p:nvPr/>
        </p:nvSpPr>
        <p:spPr>
          <a:xfrm>
            <a:off x="7981950" y="-2779713"/>
            <a:ext cx="977900" cy="9271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YES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6" name="Rectangle 1465" hidden="1">
            <a:extLst>
              <a:ext uri="{63B3BB69-23CF-44E3-9099-C40C66FF867C}">
                <a14:compatExt xmlns:a14="http://schemas.microsoft.com/office/drawing/2010/main" spid="_x0000_s1044"/>
              </a:ext>
              <a:ext uri="{FF2B5EF4-FFF2-40B4-BE49-F238E27FC236}">
                <a16:creationId xmlns:a16="http://schemas.microsoft.com/office/drawing/2014/main" id="{48CD4456-8E05-9648-972F-E08C24796FC0}"/>
              </a:ext>
            </a:extLst>
          </p:cNvPr>
          <p:cNvSpPr/>
          <p:nvPr/>
        </p:nvSpPr>
        <p:spPr>
          <a:xfrm>
            <a:off x="7981950" y="-2779713"/>
            <a:ext cx="977900" cy="9017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UNKNOWN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7" name="Rectangle 146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945948-9662-8F44-87C2-0905EEA2767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8" name="Rectangle 146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F6C5F0F-56C8-BD4F-A8C4-816B439C3866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9" name="Rectangle 146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8DE85DD6-A9E8-5949-84F1-D249F66BFE34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0" name="Rectangle 146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125B8F2-5719-734D-BEE6-C88B24DE4B4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1" name="Rectangle 147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F63F4B8-E7F9-0147-BE37-D46B4F482D6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2" name="Rectangle 147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A7FFB3C9-1028-E448-BC56-7C0286235C37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3" name="Rectangle 147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988E008-7824-ED4E-A9E1-767CBEA5616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" name="Rectangle 147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ED4DD2-066D-9D4D-A3A1-BA480300EF91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5" name="Rectangle 147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8411903-0542-E748-B083-F5C33A4B9AA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6" name="Rectangle 147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7977E93D-FE81-6A4E-ABAC-51B957A6CA6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7" name="Rectangle 147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0C81293-243A-C549-88D1-4887A637451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8" name="Rectangle 147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A9E5E-38E6-A247-8BF3-CBC6406AF305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9" name="Rectangle 147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D1A13D1D-85FB-CD45-AD98-94B3AFF0432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0" name="Rectangle 147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F463254C-2B22-6F47-90DB-CB9709E2D63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1" name="Rectangle 148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CC938AB-6F94-AF40-8C61-429C7838E5D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2" name="Rectangle 148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37A9F3A-7C55-BC4C-A4C6-773DB657E58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3" name="Rectangle 148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020BD7-E83B-F545-B1B9-B20CABE87B0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4" name="Rectangle 148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553D9605-8487-274E-810E-60E7458F53AC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5" name="Rectangle 148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9F062ED-6F48-024C-BEB4-CFDB2854B673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6" name="Rectangle 148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50799-AAF6-1F4E-8FC5-19324835B01D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7" name="Rectangle 1486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3B9A6E-4F73-6F49-8B4F-648FCBC6335A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8" name="Rectangle 148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758D2C8-0239-684F-9E0E-66742C94E5E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9" name="Rectangle 148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B4278B5-6140-2242-B129-CACDFCB6E2A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0" name="Rectangle 1489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20DA4EFC-7351-2D49-80DA-4B20614B143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1" name="Rectangle 149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26C3AFB-5226-C04E-A72D-3958B9A56E30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2" name="Rectangle 149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121C176F-22C2-DA49-8467-94332C8B8245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3" name="Rectangle 1492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31485D8F-F09B-1A42-A549-4F9FC46939F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4" name="Rectangle 149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CC5406D-F31A-BB4D-BE8F-13F7FA1226B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5" name="Rectangle 149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4D48029-3C62-8744-AA97-42BAC96A0C3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6" name="Rectangle 1495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D9D5E6F-2B1A-FB43-BFC8-5469B665237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7" name="Rectangle 149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EC95C6A-1035-3544-87D6-B2A8BFDFE03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8" name="Rectangle 149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4ABB860-6A93-224E-B2FF-2A010E41C09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99" name="Rectangle 1498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C9BAE047-5F25-754B-A2C5-743C20BE490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0" name="Rectangle 149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97CFF020-745D-6C46-9967-A3760D34B98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1" name="Rectangle 1500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37EA8A2-38C1-1741-8C85-50DFDD6D5F2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2" name="Rectangle 1501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99EC4B21-BE96-9D44-AC07-C41BCEAABBE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3" name="Rectangle 150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E7A807E-C351-1E40-81A7-12A6A858942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4" name="Rectangle 1503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61E64188-A6B0-B04A-96FD-9AC53DC780C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5" name="Rectangle 1504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F04C73D-DDA7-BE47-AB08-43E91823BCCE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6" name="Rectangle 150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A8B94094-2441-5D4A-8D27-7D7DA4DB58FF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7" name="Rectangle 150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E6F1BFFF-4BB3-0F42-B267-A2E35CF97202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8" name="Rectangle 1507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EFFC399E-E434-4C46-971F-65941F825953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09" name="Rectangle 1508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23E5021-120E-2845-ADCB-401DD1658C98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0" name="Rectangle 1509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501A5EED-7910-0C48-9052-A29F7C3BFA19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1" name="Rectangle 1510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D517B929-DE8D-0D48-B046-3637A4847909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2" name="Rectangle 1511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E5C00C8-5ECA-4543-B4CF-8BAB94779CD2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3" name="Rectangle 1512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B87C24FD-5683-774A-9E99-F4A3AAF424EB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4" name="Rectangle 1513" hidden="1">
            <a:extLst>
              <a:ext uri="{63B3BB69-23CF-44E3-9099-C40C66FF867C}">
                <a14:compatExt xmlns:a14="http://schemas.microsoft.com/office/drawing/2010/main" spid="_x0000_s1049"/>
              </a:ext>
              <a:ext uri="{FF2B5EF4-FFF2-40B4-BE49-F238E27FC236}">
                <a16:creationId xmlns:a16="http://schemas.microsoft.com/office/drawing/2014/main" id="{67669B24-D32A-E443-B010-305701A32366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5" name="Rectangle 1514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420872BC-C5A3-2946-9245-48FB5ABC47DA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6" name="Rectangle 1515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0B8312CF-4FD2-954D-A717-478C3A526B2C}"/>
              </a:ext>
            </a:extLst>
          </p:cNvPr>
          <p:cNvSpPr/>
          <p:nvPr/>
        </p:nvSpPr>
        <p:spPr>
          <a:xfrm>
            <a:off x="7981950" y="-2779713"/>
            <a:ext cx="1003300" cy="6096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7" name="Rectangle 1516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3E69B0AE-0654-3F46-A08A-D528C3803C4F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8" name="Rectangle 1517" hidden="1">
            <a:extLst>
              <a:ext uri="{63B3BB69-23CF-44E3-9099-C40C66FF867C}">
                <a14:compatExt xmlns:a14="http://schemas.microsoft.com/office/drawing/2010/main" spid="_x0000_s1040"/>
              </a:ext>
              <a:ext uri="{FF2B5EF4-FFF2-40B4-BE49-F238E27FC236}">
                <a16:creationId xmlns:a16="http://schemas.microsoft.com/office/drawing/2014/main" id="{2F6EB29E-9A1E-B549-8FD8-ECF15B5623DE}"/>
              </a:ext>
            </a:extLst>
          </p:cNvPr>
          <p:cNvSpPr/>
          <p:nvPr/>
        </p:nvSpPr>
        <p:spPr>
          <a:xfrm>
            <a:off x="7981950" y="-2779713"/>
            <a:ext cx="1003300" cy="762000"/>
          </a:xfrm>
          <a:prstGeom prst="rect">
            <a:avLst/>
          </a:prstGeom>
        </p:spPr>
        <p:txBody>
          <a:bodyPr wrap="square" lIns="27432" tIns="18288" rIns="0" bIns="18288" anchor="ctr" upright="1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Geneva"/>
                <a:ea typeface="Geneva"/>
                <a:cs typeface="Geneva"/>
              </a:rPr>
              <a:t>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9" name="TextBox 1518">
            <a:extLst>
              <a:ext uri="{FF2B5EF4-FFF2-40B4-BE49-F238E27FC236}">
                <a16:creationId xmlns:a16="http://schemas.microsoft.com/office/drawing/2014/main" id="{CD614867-6B5A-82C5-7CEC-FD0997A403E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LÍNEA DE TIEMPO CON HITOS PARA EL AÑO 20XX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310B3-E516-7B74-CFB1-7041AB7E205A}"/>
              </a:ext>
            </a:extLst>
          </p:cNvPr>
          <p:cNvGrpSpPr/>
          <p:nvPr/>
        </p:nvGrpSpPr>
        <p:grpSpPr>
          <a:xfrm>
            <a:off x="10545077" y="2691341"/>
            <a:ext cx="1403208" cy="862687"/>
            <a:chOff x="242496" y="-768336"/>
            <a:chExt cx="1405030" cy="2722858"/>
          </a:xfrm>
        </p:grpSpPr>
        <p:sp>
          <p:nvSpPr>
            <p:cNvPr id="1545" name="Text Box 15">
              <a:extLst>
                <a:ext uri="{FF2B5EF4-FFF2-40B4-BE49-F238E27FC236}">
                  <a16:creationId xmlns:a16="http://schemas.microsoft.com/office/drawing/2014/main" id="{9D197C36-CAB0-23DE-AE98-F643E1BFF160}"/>
                </a:ext>
              </a:extLst>
            </p:cNvPr>
            <p:cNvSpPr txBox="1"/>
            <p:nvPr/>
          </p:nvSpPr>
          <p:spPr>
            <a:xfrm>
              <a:off x="298600" y="-768336"/>
              <a:ext cx="1348926" cy="17893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fin de año: Revisar los comentarios de los clientes.</a:t>
              </a:r>
            </a:p>
          </p:txBody>
        </p:sp>
        <p:cxnSp>
          <p:nvCxnSpPr>
            <p:cNvPr id="1546" name="Straight Connector 1545">
              <a:extLst>
                <a:ext uri="{FF2B5EF4-FFF2-40B4-BE49-F238E27FC236}">
                  <a16:creationId xmlns:a16="http://schemas.microsoft.com/office/drawing/2014/main" id="{A870F7D6-E134-77A4-B5FE-40CD316CBA8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91C1584E-0368-832F-587A-0C8424A7A2EC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393DAC4E-8E6F-2BD1-5AAC-FF049E0CF3C4}"/>
              </a:ext>
            </a:extLst>
          </p:cNvPr>
          <p:cNvGrpSpPr/>
          <p:nvPr/>
        </p:nvGrpSpPr>
        <p:grpSpPr>
          <a:xfrm>
            <a:off x="7337997" y="2950831"/>
            <a:ext cx="1560791" cy="596901"/>
            <a:chOff x="242496" y="70552"/>
            <a:chExt cx="1562819" cy="1883970"/>
          </a:xfrm>
        </p:grpSpPr>
        <p:sp>
          <p:nvSpPr>
            <p:cNvPr id="1539" name="Text Box 11">
              <a:extLst>
                <a:ext uri="{FF2B5EF4-FFF2-40B4-BE49-F238E27FC236}">
                  <a16:creationId xmlns:a16="http://schemas.microsoft.com/office/drawing/2014/main" id="{E54749C1-18A3-C2C3-7637-F3AC8DDBC9E7}"/>
                </a:ext>
              </a:extLst>
            </p:cNvPr>
            <p:cNvSpPr txBox="1"/>
            <p:nvPr/>
          </p:nvSpPr>
          <p:spPr>
            <a:xfrm>
              <a:off x="288264" y="70552"/>
              <a:ext cx="1517051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T4 - Ampliar las asociaciones.</a:t>
              </a:r>
            </a:p>
          </p:txBody>
        </p:sp>
        <p:cxnSp>
          <p:nvCxnSpPr>
            <p:cNvPr id="1540" name="Straight Connector 1539">
              <a:extLst>
                <a:ext uri="{FF2B5EF4-FFF2-40B4-BE49-F238E27FC236}">
                  <a16:creationId xmlns:a16="http://schemas.microsoft.com/office/drawing/2014/main" id="{57867B54-F331-3568-AABC-25F9E7C087D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C6985B6-7136-665E-9DFD-A7FD416DEC0F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3" name="Group 1522">
            <a:extLst>
              <a:ext uri="{FF2B5EF4-FFF2-40B4-BE49-F238E27FC236}">
                <a16:creationId xmlns:a16="http://schemas.microsoft.com/office/drawing/2014/main" id="{1EF6F31B-8577-BB36-25FE-CB21E241DD6E}"/>
              </a:ext>
            </a:extLst>
          </p:cNvPr>
          <p:cNvGrpSpPr/>
          <p:nvPr/>
        </p:nvGrpSpPr>
        <p:grpSpPr>
          <a:xfrm>
            <a:off x="2606172" y="3527251"/>
            <a:ext cx="1660770" cy="623568"/>
            <a:chOff x="195580" y="-641985"/>
            <a:chExt cx="2314980" cy="831348"/>
          </a:xfrm>
        </p:grpSpPr>
        <p:sp>
          <p:nvSpPr>
            <p:cNvPr id="1536" name="Text Box 35">
              <a:extLst>
                <a:ext uri="{FF2B5EF4-FFF2-40B4-BE49-F238E27FC236}">
                  <a16:creationId xmlns:a16="http://schemas.microsoft.com/office/drawing/2014/main" id="{D35D3174-6264-9E79-12D0-5496E4AB1C96}"/>
                </a:ext>
              </a:extLst>
            </p:cNvPr>
            <p:cNvSpPr txBox="1"/>
            <p:nvPr/>
          </p:nvSpPr>
          <p:spPr>
            <a:xfrm>
              <a:off x="341314" y="-416388"/>
              <a:ext cx="2169246" cy="6057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T2: Abrir 20 estaciones de carga nuevas.</a:t>
              </a:r>
            </a:p>
          </p:txBody>
        </p:sp>
        <p:cxnSp>
          <p:nvCxnSpPr>
            <p:cNvPr id="1537" name="Straight Connector 1536">
              <a:extLst>
                <a:ext uri="{FF2B5EF4-FFF2-40B4-BE49-F238E27FC236}">
                  <a16:creationId xmlns:a16="http://schemas.microsoft.com/office/drawing/2014/main" id="{94646A4F-1AC2-D923-6475-F800AFB8FAF0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B6121196-6EEA-FE82-E95F-901A6901588C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B20E03C-0E21-820B-A2E3-FCD0E587C3F1}"/>
              </a:ext>
            </a:extLst>
          </p:cNvPr>
          <p:cNvGrpSpPr/>
          <p:nvPr/>
        </p:nvGrpSpPr>
        <p:grpSpPr>
          <a:xfrm>
            <a:off x="5566849" y="3551779"/>
            <a:ext cx="1117600" cy="623569"/>
            <a:chOff x="195580" y="-641985"/>
            <a:chExt cx="1557845" cy="831349"/>
          </a:xfrm>
        </p:grpSpPr>
        <p:sp>
          <p:nvSpPr>
            <p:cNvPr id="1533" name="Text Box 25">
              <a:extLst>
                <a:ext uri="{FF2B5EF4-FFF2-40B4-BE49-F238E27FC236}">
                  <a16:creationId xmlns:a16="http://schemas.microsoft.com/office/drawing/2014/main" id="{0B738F6B-72E5-7F4E-D139-86F9F421479D}"/>
                </a:ext>
              </a:extLst>
            </p:cNvPr>
            <p:cNvSpPr txBox="1"/>
            <p:nvPr/>
          </p:nvSpPr>
          <p:spPr>
            <a:xfrm>
              <a:off x="341314" y="-416388"/>
              <a:ext cx="1412111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T3: Lanzar programa de lealtad.</a:t>
              </a:r>
            </a:p>
          </p:txBody>
        </p:sp>
        <p:cxnSp>
          <p:nvCxnSpPr>
            <p:cNvPr id="1534" name="Straight Connector 1533">
              <a:extLst>
                <a:ext uri="{FF2B5EF4-FFF2-40B4-BE49-F238E27FC236}">
                  <a16:creationId xmlns:a16="http://schemas.microsoft.com/office/drawing/2014/main" id="{A28B2231-742D-B585-17B2-87E0010E2C7D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71020505-0EDA-B5E0-F058-A19796A18A81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E207FAD3-7860-B9B1-53B8-A66F0DAC3F90}"/>
              </a:ext>
            </a:extLst>
          </p:cNvPr>
          <p:cNvGrpSpPr/>
          <p:nvPr/>
        </p:nvGrpSpPr>
        <p:grpSpPr>
          <a:xfrm>
            <a:off x="8555635" y="3556622"/>
            <a:ext cx="1731365" cy="623569"/>
            <a:chOff x="195580" y="-641985"/>
            <a:chExt cx="2413383" cy="831349"/>
          </a:xfrm>
        </p:grpSpPr>
        <p:sp>
          <p:nvSpPr>
            <p:cNvPr id="1530" name="Text Box 19">
              <a:extLst>
                <a:ext uri="{FF2B5EF4-FFF2-40B4-BE49-F238E27FC236}">
                  <a16:creationId xmlns:a16="http://schemas.microsoft.com/office/drawing/2014/main" id="{35561507-8409-C062-D43E-48990312E0CA}"/>
                </a:ext>
              </a:extLst>
            </p:cNvPr>
            <p:cNvSpPr txBox="1"/>
            <p:nvPr/>
          </p:nvSpPr>
          <p:spPr>
            <a:xfrm>
              <a:off x="341314" y="-416388"/>
              <a:ext cx="2267649" cy="6057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 dirty="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T4: Lograr un aumento del 25%.</a:t>
              </a:r>
            </a:p>
          </p:txBody>
        </p:sp>
        <p:cxnSp>
          <p:nvCxnSpPr>
            <p:cNvPr id="1531" name="Straight Connector 1530">
              <a:extLst>
                <a:ext uri="{FF2B5EF4-FFF2-40B4-BE49-F238E27FC236}">
                  <a16:creationId xmlns:a16="http://schemas.microsoft.com/office/drawing/2014/main" id="{A0FFAF29-AEC8-111E-6263-D60EED469B1C}"/>
                </a:ext>
              </a:extLst>
            </p:cNvPr>
            <p:cNvCxnSpPr/>
            <p:nvPr/>
          </p:nvCxnSpPr>
          <p:spPr>
            <a:xfrm flipV="1">
              <a:off x="241758" y="-606285"/>
              <a:ext cx="0" cy="5154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259D1D66-63D2-2B12-4C8E-1FD478FB3838}"/>
                </a:ext>
              </a:extLst>
            </p:cNvPr>
            <p:cNvSpPr/>
            <p:nvPr/>
          </p:nvSpPr>
          <p:spPr>
            <a:xfrm>
              <a:off x="195580" y="-641985"/>
              <a:ext cx="9270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26" name="Group 1525">
            <a:extLst>
              <a:ext uri="{FF2B5EF4-FFF2-40B4-BE49-F238E27FC236}">
                <a16:creationId xmlns:a16="http://schemas.microsoft.com/office/drawing/2014/main" id="{94E1C1C1-0B82-9707-94DF-3C7F67995BC2}"/>
              </a:ext>
            </a:extLst>
          </p:cNvPr>
          <p:cNvGrpSpPr/>
          <p:nvPr/>
        </p:nvGrpSpPr>
        <p:grpSpPr>
          <a:xfrm>
            <a:off x="679358" y="2661869"/>
            <a:ext cx="1691997" cy="894753"/>
            <a:chOff x="242496" y="-869544"/>
            <a:chExt cx="1694195" cy="2824066"/>
          </a:xfrm>
        </p:grpSpPr>
        <p:sp>
          <p:nvSpPr>
            <p:cNvPr id="1527" name="Text Box 42">
              <a:extLst>
                <a:ext uri="{FF2B5EF4-FFF2-40B4-BE49-F238E27FC236}">
                  <a16:creationId xmlns:a16="http://schemas.microsoft.com/office/drawing/2014/main" id="{0CC3B859-450B-B723-607A-389ADCCFE5D0}"/>
                </a:ext>
              </a:extLst>
            </p:cNvPr>
            <p:cNvSpPr txBox="1"/>
            <p:nvPr/>
          </p:nvSpPr>
          <p:spPr>
            <a:xfrm>
              <a:off x="318817" y="-869544"/>
              <a:ext cx="1617874" cy="178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rtl="0">
                <a:spcBef>
                  <a:spcPts val="0"/>
                </a:spcBef>
                <a:spcAft>
                  <a:spcPts val="0"/>
                </a:spcAft>
              </a:pPr>
              <a:r>
                <a:rPr lang="es-419" sz="1200"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T1: Lanzar campaña de marketing digital.</a:t>
              </a:r>
            </a:p>
          </p:txBody>
        </p:sp>
        <p:cxnSp>
          <p:nvCxnSpPr>
            <p:cNvPr id="1528" name="Straight Connector 1527">
              <a:extLst>
                <a:ext uri="{FF2B5EF4-FFF2-40B4-BE49-F238E27FC236}">
                  <a16:creationId xmlns:a16="http://schemas.microsoft.com/office/drawing/2014/main" id="{E5082ADF-2FEA-72D7-EF6F-58E0D357763D}"/>
                </a:ext>
              </a:extLst>
            </p:cNvPr>
            <p:cNvCxnSpPr/>
            <p:nvPr/>
          </p:nvCxnSpPr>
          <p:spPr>
            <a:xfrm>
              <a:off x="242496" y="327459"/>
              <a:ext cx="3882" cy="15693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77AA3324-A502-33F0-8F31-6B694E4CBB13}"/>
                </a:ext>
              </a:extLst>
            </p:cNvPr>
            <p:cNvSpPr/>
            <p:nvPr/>
          </p:nvSpPr>
          <p:spPr>
            <a:xfrm>
              <a:off x="242496" y="1861820"/>
              <a:ext cx="45762" cy="9270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50" name="Oval 1549">
            <a:extLst>
              <a:ext uri="{FF2B5EF4-FFF2-40B4-BE49-F238E27FC236}">
                <a16:creationId xmlns:a16="http://schemas.microsoft.com/office/drawing/2014/main" id="{3B551B12-7EBB-3297-10AC-F2431AFBADE6}"/>
              </a:ext>
            </a:extLst>
          </p:cNvPr>
          <p:cNvSpPr/>
          <p:nvPr/>
        </p:nvSpPr>
        <p:spPr>
          <a:xfrm>
            <a:off x="225170" y="345604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1" name="Oval 1550">
            <a:extLst>
              <a:ext uri="{FF2B5EF4-FFF2-40B4-BE49-F238E27FC236}">
                <a16:creationId xmlns:a16="http://schemas.microsoft.com/office/drawing/2014/main" id="{CEAEE745-061F-B922-1E79-7E5260C7C735}"/>
              </a:ext>
            </a:extLst>
          </p:cNvPr>
          <p:cNvSpPr/>
          <p:nvPr/>
        </p:nvSpPr>
        <p:spPr>
          <a:xfrm>
            <a:off x="11794280" y="3464934"/>
            <a:ext cx="154004" cy="1540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1073</TotalTime>
  <Words>8238</Words>
  <Application>Microsoft Office PowerPoint</Application>
  <PresentationFormat>Widescreen</PresentationFormat>
  <Paragraphs>7626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Geneva</vt:lpstr>
      <vt:lpstr>Arial</vt:lpstr>
      <vt:lpstr>Calibri</vt:lpstr>
      <vt:lpstr>Calibri Light</vt:lpstr>
      <vt:lpstr>Century Gothic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46</cp:revision>
  <dcterms:created xsi:type="dcterms:W3CDTF">2022-05-22T18:55:25Z</dcterms:created>
  <dcterms:modified xsi:type="dcterms:W3CDTF">2024-09-26T04:48:22Z</dcterms:modified>
</cp:coreProperties>
</file>