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"/>
  </p:notesMasterIdLst>
  <p:sldIdLst>
    <p:sldId id="410" r:id="rId2"/>
    <p:sldId id="411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A00"/>
    <a:srgbClr val="FF9109"/>
    <a:srgbClr val="5583F2"/>
    <a:srgbClr val="8BB4FD"/>
    <a:srgbClr val="2D4685"/>
    <a:srgbClr val="955407"/>
    <a:srgbClr val="8D3401"/>
    <a:srgbClr val="455B80"/>
    <a:srgbClr val="2DD8FD"/>
    <a:srgbClr val="88E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87" autoAdjust="0"/>
    <p:restoredTop sz="96058"/>
  </p:normalViewPr>
  <p:slideViewPr>
    <p:cSldViewPr snapToGrid="0" snapToObjects="1">
      <p:cViewPr>
        <p:scale>
          <a:sx n="100" d="100"/>
          <a:sy n="100" d="100"/>
        </p:scale>
        <p:origin x="402" y="26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C815-44EA-5B9D-4E7D-9F038BA4F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ECA00-7141-7B2C-05AD-B6F2CD13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F75E0-711D-2208-F02B-E787A584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4B04-7DE5-CE59-4A09-A001A241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5D45-1C12-E1A4-2952-0BE3B2F5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5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5AF4-C262-7FD8-2C9E-D850B967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4D241-41C2-15FA-EC2B-5E0D65A1F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BD1F-E093-B1FA-72F7-167A9CE7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05B-B51E-AFE7-CF00-B08BA1AB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6464-AFAD-33B9-B94E-D10E8107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51487-BC27-471F-7A44-3E7F2BC2E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D1260-B0A4-1961-DFCB-58BA62B5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41B0-025C-99C0-4616-43A224E3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B588-0699-FE3F-2ECF-3D05056E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C8B1-F049-1E69-6C0B-FA9098ED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7135-A323-F14F-A6CA-766D0045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6C32-B69C-B73D-7000-E78AF239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B461-E70C-2988-B343-CAE126E4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7FF5D-2177-DC50-93C7-64F6DDB4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B735-EEC0-53C8-ABFC-D1EA7CF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FD66-1D2A-828A-14DD-759CEDF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2F04-A527-0A93-5521-13CC3C705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B012F-2995-49D8-BBAC-BC5E84D2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E2AFF-C2F5-8B23-BFD0-434C9367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A0E8-6DEF-E912-EAC7-81CE857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2D2-9630-F308-52D4-0B84B391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C87D-A0C9-F8BF-45A0-5F84932A5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E7EE-ACA1-A353-7D1D-02724C288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7FF5F-37B9-ADCE-C7AF-027BB1C3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4FF8-6EA7-22C0-0029-650CFEE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74F7-8588-A699-5BF6-03F0E062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1AC2-A991-FDDC-A1C6-C4D915F8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51F12-3C35-F6A4-98A6-0989BE94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EE3F-CF67-8ADD-10F6-634D8615E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2D2E6-7E0C-083E-84E5-AA28115A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4EFF3-B5DD-36BC-9640-7E5D56CDD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CA9C9-0707-2EBD-90ED-3750E347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B3517-33B0-D9F9-B0F4-7DAFF9F3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4D2A5-8B04-F461-64F7-7A7CCD34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6AF4-5741-410A-2ECB-715FBDF7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51C5D-5A57-5688-905D-98968BFD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5A6C4-206B-FD80-D867-00CEB307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906EF-4C42-3530-140F-8C2F0444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1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8097-6C28-B041-6219-0E84331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AABC8-C506-E65C-9AA0-EF507744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292D-55D0-D75C-9810-D3243947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7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9E89-33B0-72DC-391A-F6D74CDB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9B61-A1FF-3818-D38C-909C908F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9C6DE-7DA9-5890-81D5-980EF20A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0B7D1-0044-C67D-2B98-02457BD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185C-8F22-55C2-2F07-5284CF00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F96EB-122E-CF28-33FB-08A0F6D3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9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3105-2D59-CA6B-12B9-9AA86B64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A637E-5EFF-5CC7-E8CF-FCF03C38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7BA3E-850A-5A41-0E65-CD5840ECC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79C6C-C7C6-C1DB-9086-FA243947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AEBC6-6F89-EB56-C1F2-FB5D9B9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6D7B-B671-2BD8-958B-FDA27E9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170D0-9E3B-B0C8-6411-0C72FFBD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B3B5-6A42-F0F1-EBCF-D14529F9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A06C-AA4D-65CC-F2BD-9498E3DB7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8081-D161-EC69-C1C9-6E3A9930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2E8B-5F4C-E37D-FB2A-9AAE4647C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es.smartsheet.com/try-it?trp=281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das abstractas en 3D con gradiente de colores">
            <a:extLst>
              <a:ext uri="{FF2B5EF4-FFF2-40B4-BE49-F238E27FC236}">
                <a16:creationId xmlns:a16="http://schemas.microsoft.com/office/drawing/2014/main" id="{EA207822-7E40-0CA0-890B-1170B2293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34121"/>
            <a:ext cx="12192000" cy="6858000"/>
          </a:xfrm>
          <a:prstGeom prst="rect">
            <a:avLst/>
          </a:prstGeom>
          <a:gradFill>
            <a:gsLst>
              <a:gs pos="49000">
                <a:schemeClr val="bg2">
                  <a:lumMod val="0"/>
                  <a:lumOff val="100000"/>
                  <a:alpha val="64000"/>
                </a:schemeClr>
              </a:gs>
              <a:gs pos="87000">
                <a:srgbClr val="DEDDF2">
                  <a:alpha val="6940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C5CF31B-DD6C-9E20-6635-F5CD8541E7A8}"/>
              </a:ext>
            </a:extLst>
          </p:cNvPr>
          <p:cNvSpPr/>
          <p:nvPr/>
        </p:nvSpPr>
        <p:spPr>
          <a:xfrm rot="5400000">
            <a:off x="-1700777" y="1700777"/>
            <a:ext cx="3447288" cy="45734"/>
          </a:xfrm>
          <a:prstGeom prst="rect">
            <a:avLst/>
          </a:prstGeom>
          <a:solidFill>
            <a:srgbClr val="8BB4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C604452-E5F4-E5B4-00AB-E7F9D2D198B3}"/>
              </a:ext>
            </a:extLst>
          </p:cNvPr>
          <p:cNvSpPr/>
          <p:nvPr/>
        </p:nvSpPr>
        <p:spPr>
          <a:xfrm>
            <a:off x="0" y="3438017"/>
            <a:ext cx="45734" cy="3429000"/>
          </a:xfrm>
          <a:prstGeom prst="rect">
            <a:avLst/>
          </a:prstGeom>
          <a:solidFill>
            <a:srgbClr val="558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D0110D3-7700-2C77-A9E0-8D7356A39004}"/>
              </a:ext>
            </a:extLst>
          </p:cNvPr>
          <p:cNvSpPr/>
          <p:nvPr/>
        </p:nvSpPr>
        <p:spPr>
          <a:xfrm rot="10800000">
            <a:off x="12146267" y="15833"/>
            <a:ext cx="45734" cy="3447288"/>
          </a:xfrm>
          <a:prstGeom prst="rect">
            <a:avLst/>
          </a:prstGeom>
          <a:solidFill>
            <a:srgbClr val="F95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01D0325-CFBB-724B-5E26-FE27F38DC17E}"/>
              </a:ext>
            </a:extLst>
          </p:cNvPr>
          <p:cNvSpPr/>
          <p:nvPr/>
        </p:nvSpPr>
        <p:spPr>
          <a:xfrm rot="16200000">
            <a:off x="10454634" y="5129650"/>
            <a:ext cx="3429000" cy="45734"/>
          </a:xfrm>
          <a:prstGeom prst="rect">
            <a:avLst/>
          </a:prstGeom>
          <a:solidFill>
            <a:srgbClr val="FF91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7F661F8-6346-6856-3C72-9A35EB6DDF91}"/>
              </a:ext>
            </a:extLst>
          </p:cNvPr>
          <p:cNvSpPr txBox="1"/>
          <p:nvPr/>
        </p:nvSpPr>
        <p:spPr>
          <a:xfrm>
            <a:off x="249647" y="282533"/>
            <a:ext cx="654871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Cuadro de mando integral </a:t>
            </a:r>
          </a:p>
          <a:p>
            <a:pPr rtl="0"/>
            <a:r>
              <a:rPr lang="es-419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4 perspectivas</a:t>
            </a:r>
          </a:p>
        </p:txBody>
      </p:sp>
      <p:pic>
        <p:nvPicPr>
          <p:cNvPr id="96" name="Picture 95">
            <a:hlinkClick r:id="rId4"/>
            <a:extLst>
              <a:ext uri="{FF2B5EF4-FFF2-40B4-BE49-F238E27FC236}">
                <a16:creationId xmlns:a16="http://schemas.microsoft.com/office/drawing/2014/main" id="{C152C161-E341-DC2C-EBAE-2F796425F2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99738" y="312127"/>
            <a:ext cx="4170546" cy="826457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4E105DD8-6227-B38C-F84F-88CDE08434E9}"/>
              </a:ext>
            </a:extLst>
          </p:cNvPr>
          <p:cNvSpPr txBox="1"/>
          <p:nvPr/>
        </p:nvSpPr>
        <p:spPr>
          <a:xfrm>
            <a:off x="293143" y="1419825"/>
            <a:ext cx="4687229" cy="5107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Cuándo usar esta plantilla</a:t>
            </a:r>
            <a:r>
              <a:rPr lang="es-419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Esta plantilla le permite definir e ilustrar las cuatro perspectivas de un cuadro de mando integral. Use esta herramienta para guiar a los equipos a través de los componentes de la gestión estratégica y la medición del rendimiento. Todas las personas que participan en las reuniones de estrategia, las sesiones de capacitación y las evaluaciones del progreso pueden beneficiarse de este diseño claro, ya que las ayuda a comprender cómo sus funciones se alinean con la estrategia organizativa más amplia.</a:t>
            </a:r>
          </a:p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120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Características destacadas de la plantilla</a:t>
            </a:r>
            <a:r>
              <a:rPr lang="es-419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La plantilla separa visualmente las cuatro áreas principales de un cuadro de mando integral usando colores e íconos distintos en torno a un punto central que representa la integración de todas las perspectivas. Puede agregar una pregunta guía o un texto explicativo para cada perspectiva a fin de comprender mejor el impacto de cada dominio en la estrategia general. Esta configuración fomenta un debate integral sobre cómo las diferentes partes de la organización contribuyen a su éxito.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C25387AD-7B1E-DB01-C31B-24700291BE1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63529" y="1880463"/>
            <a:ext cx="6806754" cy="3828798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56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das abstractas en 3D con gradiente de colores">
            <a:extLst>
              <a:ext uri="{FF2B5EF4-FFF2-40B4-BE49-F238E27FC236}">
                <a16:creationId xmlns:a16="http://schemas.microsoft.com/office/drawing/2014/main" id="{EA207822-7E40-0CA0-890B-1170B2293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9017"/>
            <a:ext cx="12192000" cy="6858000"/>
          </a:xfrm>
          <a:prstGeom prst="rect">
            <a:avLst/>
          </a:prstGeom>
          <a:gradFill>
            <a:gsLst>
              <a:gs pos="49000">
                <a:schemeClr val="bg2">
                  <a:lumMod val="0"/>
                  <a:lumOff val="100000"/>
                  <a:alpha val="64000"/>
                </a:schemeClr>
              </a:gs>
              <a:gs pos="87000">
                <a:srgbClr val="DEDDF2">
                  <a:alpha val="6940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C5CF31B-DD6C-9E20-6635-F5CD8541E7A8}"/>
              </a:ext>
            </a:extLst>
          </p:cNvPr>
          <p:cNvSpPr/>
          <p:nvPr/>
        </p:nvSpPr>
        <p:spPr>
          <a:xfrm rot="5400000">
            <a:off x="-1700777" y="1700777"/>
            <a:ext cx="3447288" cy="45734"/>
          </a:xfrm>
          <a:prstGeom prst="rect">
            <a:avLst/>
          </a:prstGeom>
          <a:solidFill>
            <a:srgbClr val="8BB4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CDF994-9997-6986-74B3-C9CC2A642E62}"/>
              </a:ext>
            </a:extLst>
          </p:cNvPr>
          <p:cNvSpPr txBox="1"/>
          <p:nvPr/>
        </p:nvSpPr>
        <p:spPr>
          <a:xfrm>
            <a:off x="361273" y="1095749"/>
            <a:ext cx="4560832" cy="141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2500"/>
              </a:lnSpc>
              <a:spcAft>
                <a:spcPts val="600"/>
              </a:spcAft>
              <a:buSzPct val="130000"/>
            </a:pPr>
            <a:r>
              <a:rPr lang="es-419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Los objetivos giran en torno a los ingresos, las ganancias y la eficiencia de costos. </a:t>
            </a:r>
          </a:p>
          <a:p>
            <a:pPr rtl="0">
              <a:lnSpc>
                <a:spcPts val="2500"/>
              </a:lnSpc>
              <a:spcAft>
                <a:spcPts val="600"/>
              </a:spcAft>
              <a:buSzPct val="130000"/>
            </a:pPr>
            <a:r>
              <a:rPr lang="es-419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¿Qué objetivos financieros demostrarán valor a nuestros accionistas?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BDCD7-9550-6EA2-80C3-2CBC3982E495}"/>
              </a:ext>
            </a:extLst>
          </p:cNvPr>
          <p:cNvSpPr txBox="1"/>
          <p:nvPr/>
        </p:nvSpPr>
        <p:spPr>
          <a:xfrm>
            <a:off x="361274" y="158736"/>
            <a:ext cx="3431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Perspectivas financieras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95CBA-CF92-6B5A-6083-95E6CE77955D}"/>
              </a:ext>
            </a:extLst>
          </p:cNvPr>
          <p:cNvSpPr txBox="1"/>
          <p:nvPr/>
        </p:nvSpPr>
        <p:spPr>
          <a:xfrm>
            <a:off x="7272216" y="1128153"/>
            <a:ext cx="4797854" cy="141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2500"/>
              </a:lnSpc>
              <a:spcAft>
                <a:spcPts val="600"/>
              </a:spcAft>
              <a:buSzPct val="130000"/>
            </a:pPr>
            <a:r>
              <a:rPr lang="es-419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Tiene como objetivo mejorar la eficiencia y la innovación de las operaciones internas. </a:t>
            </a:r>
          </a:p>
          <a:p>
            <a:pPr rtl="0">
              <a:lnSpc>
                <a:spcPts val="2500"/>
              </a:lnSpc>
              <a:spcAft>
                <a:spcPts val="600"/>
              </a:spcAft>
              <a:buSzPct val="130000"/>
            </a:pPr>
            <a:r>
              <a:rPr lang="es-419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¿Qué objetivos operativos debemos priorizar?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F558C-3550-5580-9A06-99E930DC7EBE}"/>
              </a:ext>
            </a:extLst>
          </p:cNvPr>
          <p:cNvSpPr txBox="1"/>
          <p:nvPr/>
        </p:nvSpPr>
        <p:spPr>
          <a:xfrm>
            <a:off x="7196507" y="158736"/>
            <a:ext cx="4588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Perspectiva de los procesos internos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3C7C29-F043-689B-423E-9B2DCE809E3F}"/>
              </a:ext>
            </a:extLst>
          </p:cNvPr>
          <p:cNvSpPr txBox="1"/>
          <p:nvPr/>
        </p:nvSpPr>
        <p:spPr>
          <a:xfrm>
            <a:off x="505905" y="4275453"/>
            <a:ext cx="3941715" cy="141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2500"/>
              </a:lnSpc>
              <a:spcAft>
                <a:spcPts val="600"/>
              </a:spcAft>
              <a:buSzPct val="130000"/>
            </a:pPr>
            <a:r>
              <a:rPr lang="es-419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 centra en la satisfacción del cliente y la expansión base. </a:t>
            </a:r>
          </a:p>
          <a:p>
            <a:pPr rtl="0">
              <a:lnSpc>
                <a:spcPts val="2500"/>
              </a:lnSpc>
              <a:spcAft>
                <a:spcPts val="600"/>
              </a:spcAft>
              <a:buSzPct val="130000"/>
            </a:pPr>
            <a:r>
              <a:rPr lang="es-419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¿Cómo podemos mejorar la percepción que nuestros clientes tienen de nosotros?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B2B919-7C93-AC93-CCDB-D1A2F67E18BF}"/>
              </a:ext>
            </a:extLst>
          </p:cNvPr>
          <p:cNvSpPr txBox="1"/>
          <p:nvPr/>
        </p:nvSpPr>
        <p:spPr>
          <a:xfrm>
            <a:off x="505905" y="3338440"/>
            <a:ext cx="2828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Perspectiva del cliente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F8438C-1F00-C4EC-A30F-7DDABFD21046}"/>
              </a:ext>
            </a:extLst>
          </p:cNvPr>
          <p:cNvSpPr txBox="1"/>
          <p:nvPr/>
        </p:nvSpPr>
        <p:spPr>
          <a:xfrm>
            <a:off x="8124790" y="4330887"/>
            <a:ext cx="4141154" cy="2061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2500"/>
              </a:lnSpc>
              <a:spcAft>
                <a:spcPts val="600"/>
              </a:spcAft>
              <a:buSzPct val="130000"/>
            </a:pPr>
            <a:r>
              <a:rPr lang="es-419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 centra en el desarrollo de los empleados y la cultura organizativa. </a:t>
            </a:r>
          </a:p>
          <a:p>
            <a:pPr rtl="0">
              <a:lnSpc>
                <a:spcPts val="2500"/>
              </a:lnSpc>
              <a:spcAft>
                <a:spcPts val="600"/>
              </a:spcAft>
              <a:buSzPct val="130000"/>
            </a:pPr>
            <a:r>
              <a:rPr lang="es-419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¿Qué objetivos garantizarán la mejora continua y la creación de valor?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43ED94-BC02-1C49-6859-9841350F0886}"/>
              </a:ext>
            </a:extLst>
          </p:cNvPr>
          <p:cNvSpPr txBox="1"/>
          <p:nvPr/>
        </p:nvSpPr>
        <p:spPr>
          <a:xfrm>
            <a:off x="8061927" y="2970234"/>
            <a:ext cx="3931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Perspectiva de aprendizaje y crecimiento</a:t>
            </a:r>
          </a:p>
        </p:txBody>
      </p: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id="{6928D228-2547-299A-B29E-38FBA431BABF}"/>
              </a:ext>
            </a:extLst>
          </p:cNvPr>
          <p:cNvCxnSpPr>
            <a:cxnSpLocks/>
          </p:cNvCxnSpPr>
          <p:nvPr/>
        </p:nvCxnSpPr>
        <p:spPr>
          <a:xfrm rot="10800000">
            <a:off x="209211" y="401525"/>
            <a:ext cx="3973864" cy="2779188"/>
          </a:xfrm>
          <a:prstGeom prst="bentConnector3">
            <a:avLst>
              <a:gd name="adj1" fmla="val 99689"/>
            </a:avLst>
          </a:prstGeom>
          <a:ln w="38100" cap="rnd">
            <a:gradFill>
              <a:gsLst>
                <a:gs pos="0">
                  <a:schemeClr val="accent4"/>
                </a:gs>
                <a:gs pos="100000">
                  <a:srgbClr val="5583F2"/>
                </a:gs>
              </a:gsLst>
              <a:lin ang="5400000" scaled="1"/>
            </a:gradFill>
            <a:prstDash val="sysDot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id="{2D0D459E-77DF-F501-1BF4-782F105EEC9E}"/>
              </a:ext>
            </a:extLst>
          </p:cNvPr>
          <p:cNvCxnSpPr>
            <a:cxnSpLocks/>
          </p:cNvCxnSpPr>
          <p:nvPr/>
        </p:nvCxnSpPr>
        <p:spPr>
          <a:xfrm flipH="1">
            <a:off x="3151573" y="3677287"/>
            <a:ext cx="1588044" cy="0"/>
          </a:xfrm>
          <a:prstGeom prst="straightConnector1">
            <a:avLst/>
          </a:prstGeom>
          <a:ln w="38100" cap="rnd">
            <a:gradFill>
              <a:gsLst>
                <a:gs pos="0">
                  <a:schemeClr val="accent4"/>
                </a:gs>
                <a:gs pos="100000">
                  <a:srgbClr val="5583F2"/>
                </a:gs>
              </a:gsLst>
              <a:lin ang="0" scaled="0"/>
            </a:gradFill>
            <a:prstDash val="sysDot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9FC879-F463-9415-2911-7BCEE8BF5644}"/>
              </a:ext>
            </a:extLst>
          </p:cNvPr>
          <p:cNvCxnSpPr>
            <a:cxnSpLocks/>
          </p:cNvCxnSpPr>
          <p:nvPr/>
        </p:nvCxnSpPr>
        <p:spPr>
          <a:xfrm flipV="1">
            <a:off x="7003218" y="3658999"/>
            <a:ext cx="937900" cy="488931"/>
          </a:xfrm>
          <a:prstGeom prst="straightConnector1">
            <a:avLst/>
          </a:prstGeom>
          <a:ln w="38100" cap="rnd">
            <a:gradFill>
              <a:gsLst>
                <a:gs pos="0">
                  <a:schemeClr val="accent4"/>
                </a:gs>
                <a:gs pos="100000">
                  <a:srgbClr val="FF9109"/>
                </a:gs>
              </a:gsLst>
              <a:lin ang="0" scaled="0"/>
            </a:gradFill>
            <a:prstDash val="sysDot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4">
            <a:extLst>
              <a:ext uri="{FF2B5EF4-FFF2-40B4-BE49-F238E27FC236}">
                <a16:creationId xmlns:a16="http://schemas.microsoft.com/office/drawing/2014/main" id="{AB3CA4AC-98C4-4227-EDA1-4D8EEA52EE2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48071" y="914176"/>
            <a:ext cx="1827009" cy="801706"/>
          </a:xfrm>
          <a:prstGeom prst="bentConnector3">
            <a:avLst>
              <a:gd name="adj1" fmla="val 50000"/>
            </a:avLst>
          </a:prstGeom>
          <a:ln w="38100" cap="rnd">
            <a:gradFill>
              <a:gsLst>
                <a:gs pos="0">
                  <a:schemeClr val="accent4"/>
                </a:gs>
                <a:gs pos="100000">
                  <a:srgbClr val="F95A00"/>
                </a:gs>
              </a:gsLst>
              <a:lin ang="5400000" scaled="1"/>
            </a:gradFill>
            <a:prstDash val="sysDot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4AFD652-FC69-71D0-AFB7-D3CEE0450764}"/>
              </a:ext>
            </a:extLst>
          </p:cNvPr>
          <p:cNvGrpSpPr/>
          <p:nvPr/>
        </p:nvGrpSpPr>
        <p:grpSpPr>
          <a:xfrm>
            <a:off x="4183075" y="1942280"/>
            <a:ext cx="3097167" cy="3097166"/>
            <a:chOff x="4183075" y="1942280"/>
            <a:chExt cx="3097167" cy="3097166"/>
          </a:xfrm>
          <a:effectLst>
            <a:reflection blurRad="6350" stA="48000" endPos="92297" dir="5400000" sy="-100000" algn="bl" rotWithShape="0"/>
          </a:effectLst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8563AEA-122B-AB4A-60BA-CEE988E23AD0}"/>
                </a:ext>
              </a:extLst>
            </p:cNvPr>
            <p:cNvGrpSpPr/>
            <p:nvPr/>
          </p:nvGrpSpPr>
          <p:grpSpPr>
            <a:xfrm>
              <a:off x="4183075" y="1942280"/>
              <a:ext cx="3097167" cy="3097166"/>
              <a:chOff x="4183075" y="1942280"/>
              <a:chExt cx="3097167" cy="3097166"/>
            </a:xfrm>
            <a:effectLst/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2320D289-8FA4-DDFC-F387-4F69D4B26F9E}"/>
                  </a:ext>
                </a:extLst>
              </p:cNvPr>
              <p:cNvSpPr/>
              <p:nvPr/>
            </p:nvSpPr>
            <p:spPr>
              <a:xfrm>
                <a:off x="4194722" y="1942280"/>
                <a:ext cx="1812711" cy="1360989"/>
              </a:xfrm>
              <a:custGeom>
                <a:avLst/>
                <a:gdLst>
                  <a:gd name="connsiteX0" fmla="*/ 1537353 w 1812711"/>
                  <a:gd name="connsiteY0" fmla="*/ 555710 h 1360989"/>
                  <a:gd name="connsiteX1" fmla="*/ 1628030 w 1812711"/>
                  <a:gd name="connsiteY1" fmla="*/ 559869 h 1360989"/>
                  <a:gd name="connsiteX2" fmla="*/ 1812712 w 1812711"/>
                  <a:gd name="connsiteY2" fmla="*/ 326937 h 1360989"/>
                  <a:gd name="connsiteX3" fmla="*/ 1568965 w 1812711"/>
                  <a:gd name="connsiteY3" fmla="*/ 0 h 1360989"/>
                  <a:gd name="connsiteX4" fmla="*/ 1537353 w 1812711"/>
                  <a:gd name="connsiteY4" fmla="*/ 0 h 1360989"/>
                  <a:gd name="connsiteX5" fmla="*/ 0 w 1812711"/>
                  <a:gd name="connsiteY5" fmla="*/ 1360990 h 1360989"/>
                  <a:gd name="connsiteX6" fmla="*/ 340247 w 1812711"/>
                  <a:gd name="connsiteY6" fmla="*/ 1106428 h 1360989"/>
                  <a:gd name="connsiteX7" fmla="*/ 577339 w 1812711"/>
                  <a:gd name="connsiteY7" fmla="*/ 1294438 h 1360989"/>
                  <a:gd name="connsiteX8" fmla="*/ 1537353 w 1812711"/>
                  <a:gd name="connsiteY8" fmla="*/ 555710 h 136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2711" h="1360989">
                    <a:moveTo>
                      <a:pt x="1537353" y="555710"/>
                    </a:moveTo>
                    <a:cubicBezTo>
                      <a:pt x="1568133" y="555710"/>
                      <a:pt x="1598081" y="557374"/>
                      <a:pt x="1628030" y="559869"/>
                    </a:cubicBezTo>
                    <a:lnTo>
                      <a:pt x="1812712" y="326937"/>
                    </a:lnTo>
                    <a:lnTo>
                      <a:pt x="1568965" y="0"/>
                    </a:lnTo>
                    <a:cubicBezTo>
                      <a:pt x="1558150" y="0"/>
                      <a:pt x="1548167" y="0"/>
                      <a:pt x="1537353" y="0"/>
                    </a:cubicBezTo>
                    <a:cubicBezTo>
                      <a:pt x="745383" y="0"/>
                      <a:pt x="92341" y="593977"/>
                      <a:pt x="0" y="1360990"/>
                    </a:cubicBezTo>
                    <a:lnTo>
                      <a:pt x="340247" y="1106428"/>
                    </a:lnTo>
                    <a:lnTo>
                      <a:pt x="577339" y="1294438"/>
                    </a:lnTo>
                    <a:cubicBezTo>
                      <a:pt x="689646" y="869336"/>
                      <a:pt x="1077312" y="555710"/>
                      <a:pt x="1537353" y="555710"/>
                    </a:cubicBezTo>
                    <a:close/>
                  </a:path>
                </a:pathLst>
              </a:custGeom>
              <a:solidFill>
                <a:srgbClr val="8BB4F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2D18C941-1B0D-6C95-A5D5-791BE3FF7507}"/>
                  </a:ext>
                </a:extLst>
              </p:cNvPr>
              <p:cNvSpPr/>
              <p:nvPr/>
            </p:nvSpPr>
            <p:spPr>
              <a:xfrm>
                <a:off x="5939218" y="1957254"/>
                <a:ext cx="1341024" cy="1810216"/>
              </a:xfrm>
              <a:custGeom>
                <a:avLst/>
                <a:gdLst>
                  <a:gd name="connsiteX0" fmla="*/ 786146 w 1341024"/>
                  <a:gd name="connsiteY0" fmla="*/ 1534025 h 1810216"/>
                  <a:gd name="connsiteX1" fmla="*/ 782819 w 1341024"/>
                  <a:gd name="connsiteY1" fmla="*/ 1613056 h 1810216"/>
                  <a:gd name="connsiteX2" fmla="*/ 1031557 w 1341024"/>
                  <a:gd name="connsiteY2" fmla="*/ 1810216 h 1810216"/>
                  <a:gd name="connsiteX3" fmla="*/ 1341024 w 1341024"/>
                  <a:gd name="connsiteY3" fmla="*/ 1578948 h 1810216"/>
                  <a:gd name="connsiteX4" fmla="*/ 1341024 w 1341024"/>
                  <a:gd name="connsiteY4" fmla="*/ 1534857 h 1810216"/>
                  <a:gd name="connsiteX5" fmla="*/ 0 w 1341024"/>
                  <a:gd name="connsiteY5" fmla="*/ 0 h 1810216"/>
                  <a:gd name="connsiteX6" fmla="*/ 233764 w 1341024"/>
                  <a:gd name="connsiteY6" fmla="*/ 312795 h 1810216"/>
                  <a:gd name="connsiteX7" fmla="*/ 29948 w 1341024"/>
                  <a:gd name="connsiteY7" fmla="*/ 570684 h 1810216"/>
                  <a:gd name="connsiteX8" fmla="*/ 785315 w 1341024"/>
                  <a:gd name="connsiteY8" fmla="*/ 1534857 h 181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024" h="1810216">
                    <a:moveTo>
                      <a:pt x="786146" y="1534025"/>
                    </a:moveTo>
                    <a:cubicBezTo>
                      <a:pt x="786146" y="1560646"/>
                      <a:pt x="785315" y="1586435"/>
                      <a:pt x="782819" y="1613056"/>
                    </a:cubicBezTo>
                    <a:lnTo>
                      <a:pt x="1031557" y="1810216"/>
                    </a:lnTo>
                    <a:lnTo>
                      <a:pt x="1341024" y="1578948"/>
                    </a:lnTo>
                    <a:cubicBezTo>
                      <a:pt x="1341024" y="1563974"/>
                      <a:pt x="1341024" y="1548999"/>
                      <a:pt x="1341024" y="1534857"/>
                    </a:cubicBezTo>
                    <a:cubicBezTo>
                      <a:pt x="1341024" y="750375"/>
                      <a:pt x="757030" y="101492"/>
                      <a:pt x="0" y="0"/>
                    </a:cubicBezTo>
                    <a:lnTo>
                      <a:pt x="233764" y="312795"/>
                    </a:lnTo>
                    <a:lnTo>
                      <a:pt x="29948" y="570684"/>
                    </a:lnTo>
                    <a:cubicBezTo>
                      <a:pt x="463369" y="677167"/>
                      <a:pt x="785315" y="1068161"/>
                      <a:pt x="785315" y="1534857"/>
                    </a:cubicBezTo>
                    <a:close/>
                  </a:path>
                </a:pathLst>
              </a:custGeom>
              <a:solidFill>
                <a:srgbClr val="F95A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A8C7959F-9D13-C5BC-9CFD-1F9578193511}"/>
                  </a:ext>
                </a:extLst>
              </p:cNvPr>
              <p:cNvSpPr/>
              <p:nvPr/>
            </p:nvSpPr>
            <p:spPr>
              <a:xfrm>
                <a:off x="4183075" y="3215920"/>
                <a:ext cx="1347679" cy="1811880"/>
              </a:xfrm>
              <a:custGeom>
                <a:avLst/>
                <a:gdLst>
                  <a:gd name="connsiteX0" fmla="*/ 556542 w 1347679"/>
                  <a:gd name="connsiteY0" fmla="*/ 275359 h 1811880"/>
                  <a:gd name="connsiteX1" fmla="*/ 562365 w 1347679"/>
                  <a:gd name="connsiteY1" fmla="*/ 166380 h 1811880"/>
                  <a:gd name="connsiteX2" fmla="*/ 351894 w 1347679"/>
                  <a:gd name="connsiteY2" fmla="*/ 0 h 1811880"/>
                  <a:gd name="connsiteX3" fmla="*/ 0 w 1347679"/>
                  <a:gd name="connsiteY3" fmla="*/ 262881 h 1811880"/>
                  <a:gd name="connsiteX4" fmla="*/ 0 w 1347679"/>
                  <a:gd name="connsiteY4" fmla="*/ 276191 h 1811880"/>
                  <a:gd name="connsiteX5" fmla="*/ 1347679 w 1347679"/>
                  <a:gd name="connsiteY5" fmla="*/ 1811880 h 1811880"/>
                  <a:gd name="connsiteX6" fmla="*/ 1107260 w 1347679"/>
                  <a:gd name="connsiteY6" fmla="*/ 1489934 h 1811880"/>
                  <a:gd name="connsiteX7" fmla="*/ 1306084 w 1347679"/>
                  <a:gd name="connsiteY7" fmla="*/ 1238700 h 1811880"/>
                  <a:gd name="connsiteX8" fmla="*/ 556542 w 1347679"/>
                  <a:gd name="connsiteY8" fmla="*/ 276191 h 181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7679" h="1811880">
                    <a:moveTo>
                      <a:pt x="556542" y="275359"/>
                    </a:moveTo>
                    <a:cubicBezTo>
                      <a:pt x="556542" y="238756"/>
                      <a:pt x="559037" y="202152"/>
                      <a:pt x="562365" y="166380"/>
                    </a:cubicBezTo>
                    <a:lnTo>
                      <a:pt x="351894" y="0"/>
                    </a:lnTo>
                    <a:lnTo>
                      <a:pt x="0" y="262881"/>
                    </a:lnTo>
                    <a:cubicBezTo>
                      <a:pt x="0" y="267040"/>
                      <a:pt x="0" y="271200"/>
                      <a:pt x="0" y="276191"/>
                    </a:cubicBezTo>
                    <a:cubicBezTo>
                      <a:pt x="0" y="1063169"/>
                      <a:pt x="587322" y="1713716"/>
                      <a:pt x="1347679" y="1811880"/>
                    </a:cubicBezTo>
                    <a:lnTo>
                      <a:pt x="1107260" y="1489934"/>
                    </a:lnTo>
                    <a:lnTo>
                      <a:pt x="1306084" y="1238700"/>
                    </a:lnTo>
                    <a:cubicBezTo>
                      <a:pt x="875160" y="1130553"/>
                      <a:pt x="556542" y="740392"/>
                      <a:pt x="556542" y="276191"/>
                    </a:cubicBezTo>
                    <a:close/>
                  </a:path>
                </a:pathLst>
              </a:custGeom>
              <a:solidFill>
                <a:srgbClr val="5583F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28F34D5-6668-A8A7-BF9F-A427E4ECF793}"/>
                  </a:ext>
                </a:extLst>
              </p:cNvPr>
              <p:cNvSpPr/>
              <p:nvPr/>
            </p:nvSpPr>
            <p:spPr>
              <a:xfrm>
                <a:off x="5455884" y="3712565"/>
                <a:ext cx="1809384" cy="1326881"/>
              </a:xfrm>
              <a:custGeom>
                <a:avLst/>
                <a:gdLst>
                  <a:gd name="connsiteX0" fmla="*/ 276191 w 1809384"/>
                  <a:gd name="connsiteY0" fmla="*/ 771172 h 1326881"/>
                  <a:gd name="connsiteX1" fmla="*/ 178859 w 1809384"/>
                  <a:gd name="connsiteY1" fmla="*/ 766181 h 1326881"/>
                  <a:gd name="connsiteX2" fmla="*/ 0 w 1809384"/>
                  <a:gd name="connsiteY2" fmla="*/ 991626 h 1326881"/>
                  <a:gd name="connsiteX3" fmla="*/ 250402 w 1809384"/>
                  <a:gd name="connsiteY3" fmla="*/ 1326882 h 1326881"/>
                  <a:gd name="connsiteX4" fmla="*/ 276191 w 1809384"/>
                  <a:gd name="connsiteY4" fmla="*/ 1326882 h 1326881"/>
                  <a:gd name="connsiteX5" fmla="*/ 1809384 w 1809384"/>
                  <a:gd name="connsiteY5" fmla="*/ 0 h 1326881"/>
                  <a:gd name="connsiteX6" fmla="*/ 1514891 w 1809384"/>
                  <a:gd name="connsiteY6" fmla="*/ 219622 h 1326881"/>
                  <a:gd name="connsiteX7" fmla="*/ 1242859 w 1809384"/>
                  <a:gd name="connsiteY7" fmla="*/ 4160 h 1326881"/>
                  <a:gd name="connsiteX8" fmla="*/ 276191 w 1809384"/>
                  <a:gd name="connsiteY8" fmla="*/ 770340 h 132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384" h="1326881">
                    <a:moveTo>
                      <a:pt x="276191" y="771172"/>
                    </a:moveTo>
                    <a:cubicBezTo>
                      <a:pt x="243747" y="771172"/>
                      <a:pt x="211303" y="769508"/>
                      <a:pt x="178859" y="766181"/>
                    </a:cubicBezTo>
                    <a:lnTo>
                      <a:pt x="0" y="991626"/>
                    </a:lnTo>
                    <a:lnTo>
                      <a:pt x="250402" y="1326882"/>
                    </a:lnTo>
                    <a:cubicBezTo>
                      <a:pt x="258721" y="1326882"/>
                      <a:pt x="267040" y="1326882"/>
                      <a:pt x="276191" y="1326882"/>
                    </a:cubicBezTo>
                    <a:cubicBezTo>
                      <a:pt x="1056514" y="1326882"/>
                      <a:pt x="1701237" y="750374"/>
                      <a:pt x="1809384" y="0"/>
                    </a:cubicBezTo>
                    <a:lnTo>
                      <a:pt x="1514891" y="219622"/>
                    </a:lnTo>
                    <a:lnTo>
                      <a:pt x="1242859" y="4160"/>
                    </a:lnTo>
                    <a:cubicBezTo>
                      <a:pt x="1140536" y="443403"/>
                      <a:pt x="746215" y="770340"/>
                      <a:pt x="276191" y="770340"/>
                    </a:cubicBezTo>
                    <a:close/>
                  </a:path>
                </a:pathLst>
              </a:custGeom>
              <a:solidFill>
                <a:srgbClr val="FF910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C099D5F1-E862-E78D-F615-50219D88172D}"/>
                  </a:ext>
                </a:extLst>
              </p:cNvPr>
              <p:cNvSpPr/>
              <p:nvPr/>
            </p:nvSpPr>
            <p:spPr>
              <a:xfrm>
                <a:off x="4772061" y="2497989"/>
                <a:ext cx="1050690" cy="804447"/>
              </a:xfrm>
              <a:custGeom>
                <a:avLst/>
                <a:gdLst>
                  <a:gd name="connsiteX0" fmla="*/ 960013 w 1050690"/>
                  <a:gd name="connsiteY0" fmla="*/ 95669 h 804447"/>
                  <a:gd name="connsiteX1" fmla="*/ 978315 w 1050690"/>
                  <a:gd name="connsiteY1" fmla="*/ 95669 h 804447"/>
                  <a:gd name="connsiteX2" fmla="*/ 1050691 w 1050690"/>
                  <a:gd name="connsiteY2" fmla="*/ 4160 h 804447"/>
                  <a:gd name="connsiteX3" fmla="*/ 960013 w 1050690"/>
                  <a:gd name="connsiteY3" fmla="*/ 0 h 804447"/>
                  <a:gd name="connsiteX4" fmla="*/ 0 w 1050690"/>
                  <a:gd name="connsiteY4" fmla="*/ 738728 h 804447"/>
                  <a:gd name="connsiteX5" fmla="*/ 82358 w 1050690"/>
                  <a:gd name="connsiteY5" fmla="*/ 804448 h 804447"/>
                  <a:gd name="connsiteX6" fmla="*/ 960013 w 1050690"/>
                  <a:gd name="connsiteY6" fmla="*/ 95669 h 80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0690" h="804447">
                    <a:moveTo>
                      <a:pt x="960013" y="95669"/>
                    </a:moveTo>
                    <a:cubicBezTo>
                      <a:pt x="965837" y="95669"/>
                      <a:pt x="972492" y="95669"/>
                      <a:pt x="978315" y="95669"/>
                    </a:cubicBezTo>
                    <a:lnTo>
                      <a:pt x="1050691" y="4160"/>
                    </a:lnTo>
                    <a:cubicBezTo>
                      <a:pt x="1020742" y="1664"/>
                      <a:pt x="990794" y="0"/>
                      <a:pt x="960013" y="0"/>
                    </a:cubicBezTo>
                    <a:cubicBezTo>
                      <a:pt x="499140" y="0"/>
                      <a:pt x="112307" y="313627"/>
                      <a:pt x="0" y="738728"/>
                    </a:cubicBezTo>
                    <a:lnTo>
                      <a:pt x="82358" y="804448"/>
                    </a:lnTo>
                    <a:cubicBezTo>
                      <a:pt x="168876" y="399312"/>
                      <a:pt x="529089" y="95669"/>
                      <a:pt x="960013" y="95669"/>
                    </a:cubicBezTo>
                    <a:close/>
                  </a:path>
                </a:pathLst>
              </a:custGeom>
              <a:solidFill>
                <a:srgbClr val="8BB4FD">
                  <a:alpha val="48459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B46803E-ECDB-2FBC-C135-552D5C138C9A}"/>
                  </a:ext>
                </a:extLst>
              </p:cNvPr>
              <p:cNvSpPr/>
              <p:nvPr/>
            </p:nvSpPr>
            <p:spPr>
              <a:xfrm>
                <a:off x="5904278" y="2527106"/>
                <a:ext cx="821085" cy="1043203"/>
              </a:xfrm>
              <a:custGeom>
                <a:avLst/>
                <a:gdLst>
                  <a:gd name="connsiteX0" fmla="*/ 725417 w 821085"/>
                  <a:gd name="connsiteY0" fmla="*/ 964173 h 1043203"/>
                  <a:gd name="connsiteX1" fmla="*/ 725417 w 821085"/>
                  <a:gd name="connsiteY1" fmla="*/ 969996 h 1043203"/>
                  <a:gd name="connsiteX2" fmla="*/ 817759 w 821085"/>
                  <a:gd name="connsiteY2" fmla="*/ 1043204 h 1043203"/>
                  <a:gd name="connsiteX3" fmla="*/ 821086 w 821085"/>
                  <a:gd name="connsiteY3" fmla="*/ 964173 h 1043203"/>
                  <a:gd name="connsiteX4" fmla="*/ 65720 w 821085"/>
                  <a:gd name="connsiteY4" fmla="*/ 0 h 1043203"/>
                  <a:gd name="connsiteX5" fmla="*/ 0 w 821085"/>
                  <a:gd name="connsiteY5" fmla="*/ 83190 h 1043203"/>
                  <a:gd name="connsiteX6" fmla="*/ 725417 w 821085"/>
                  <a:gd name="connsiteY6" fmla="*/ 964173 h 104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085" h="1043203">
                    <a:moveTo>
                      <a:pt x="725417" y="964173"/>
                    </a:moveTo>
                    <a:cubicBezTo>
                      <a:pt x="725417" y="965837"/>
                      <a:pt x="725417" y="967501"/>
                      <a:pt x="725417" y="969996"/>
                    </a:cubicBezTo>
                    <a:lnTo>
                      <a:pt x="817759" y="1043204"/>
                    </a:lnTo>
                    <a:cubicBezTo>
                      <a:pt x="819422" y="1017415"/>
                      <a:pt x="821086" y="990794"/>
                      <a:pt x="821086" y="964173"/>
                    </a:cubicBezTo>
                    <a:cubicBezTo>
                      <a:pt x="821086" y="497477"/>
                      <a:pt x="499140" y="106483"/>
                      <a:pt x="65720" y="0"/>
                    </a:cubicBezTo>
                    <a:lnTo>
                      <a:pt x="0" y="83190"/>
                    </a:lnTo>
                    <a:cubicBezTo>
                      <a:pt x="413455" y="163052"/>
                      <a:pt x="725417" y="527425"/>
                      <a:pt x="725417" y="964173"/>
                    </a:cubicBezTo>
                    <a:close/>
                  </a:path>
                </a:pathLst>
              </a:custGeom>
              <a:solidFill>
                <a:srgbClr val="F95A00">
                  <a:alpha val="48108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3E226B98-4077-9CB5-B1FC-167216E902E6}"/>
                  </a:ext>
                </a:extLst>
              </p:cNvPr>
              <p:cNvSpPr/>
              <p:nvPr/>
            </p:nvSpPr>
            <p:spPr>
              <a:xfrm>
                <a:off x="4739617" y="3382300"/>
                <a:ext cx="815262" cy="1071488"/>
              </a:xfrm>
              <a:custGeom>
                <a:avLst/>
                <a:gdLst>
                  <a:gd name="connsiteX0" fmla="*/ 94837 w 815262"/>
                  <a:gd name="connsiteY0" fmla="*/ 108979 h 1071488"/>
                  <a:gd name="connsiteX1" fmla="*/ 95669 w 815262"/>
                  <a:gd name="connsiteY1" fmla="*/ 71544 h 1071488"/>
                  <a:gd name="connsiteX2" fmla="*/ 5823 w 815262"/>
                  <a:gd name="connsiteY2" fmla="*/ 0 h 1071488"/>
                  <a:gd name="connsiteX3" fmla="*/ 0 w 815262"/>
                  <a:gd name="connsiteY3" fmla="*/ 108979 h 1071488"/>
                  <a:gd name="connsiteX4" fmla="*/ 749543 w 815262"/>
                  <a:gd name="connsiteY4" fmla="*/ 1071488 h 1071488"/>
                  <a:gd name="connsiteX5" fmla="*/ 815263 w 815262"/>
                  <a:gd name="connsiteY5" fmla="*/ 988298 h 1071488"/>
                  <a:gd name="connsiteX6" fmla="*/ 95669 w 815262"/>
                  <a:gd name="connsiteY6" fmla="*/ 108147 h 1071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262" h="1071488">
                    <a:moveTo>
                      <a:pt x="94837" y="108979"/>
                    </a:moveTo>
                    <a:cubicBezTo>
                      <a:pt x="94837" y="96501"/>
                      <a:pt x="94837" y="84022"/>
                      <a:pt x="95669" y="71544"/>
                    </a:cubicBezTo>
                    <a:lnTo>
                      <a:pt x="5823" y="0"/>
                    </a:lnTo>
                    <a:cubicBezTo>
                      <a:pt x="1664" y="35772"/>
                      <a:pt x="0" y="72375"/>
                      <a:pt x="0" y="108979"/>
                    </a:cubicBezTo>
                    <a:cubicBezTo>
                      <a:pt x="0" y="573180"/>
                      <a:pt x="318618" y="963341"/>
                      <a:pt x="749543" y="1071488"/>
                    </a:cubicBezTo>
                    <a:lnTo>
                      <a:pt x="815263" y="988298"/>
                    </a:lnTo>
                    <a:cubicBezTo>
                      <a:pt x="404304" y="905940"/>
                      <a:pt x="95669" y="543231"/>
                      <a:pt x="95669" y="108147"/>
                    </a:cubicBezTo>
                    <a:close/>
                  </a:path>
                </a:pathLst>
              </a:custGeom>
              <a:solidFill>
                <a:srgbClr val="5583F2">
                  <a:alpha val="53678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C0661954-67E6-CA67-9FC2-3BA7321DB977}"/>
                  </a:ext>
                </a:extLst>
              </p:cNvPr>
              <p:cNvSpPr/>
              <p:nvPr/>
            </p:nvSpPr>
            <p:spPr>
              <a:xfrm>
                <a:off x="5634742" y="3651836"/>
                <a:ext cx="1064000" cy="832732"/>
              </a:xfrm>
              <a:custGeom>
                <a:avLst/>
                <a:gdLst>
                  <a:gd name="connsiteX0" fmla="*/ 97332 w 1064000"/>
                  <a:gd name="connsiteY0" fmla="*/ 737064 h 832732"/>
                  <a:gd name="connsiteX1" fmla="*/ 72375 w 1064000"/>
                  <a:gd name="connsiteY1" fmla="*/ 737064 h 832732"/>
                  <a:gd name="connsiteX2" fmla="*/ 0 w 1064000"/>
                  <a:gd name="connsiteY2" fmla="*/ 827741 h 832732"/>
                  <a:gd name="connsiteX3" fmla="*/ 97332 w 1064000"/>
                  <a:gd name="connsiteY3" fmla="*/ 832733 h 832732"/>
                  <a:gd name="connsiteX4" fmla="*/ 1064001 w 1064000"/>
                  <a:gd name="connsiteY4" fmla="*/ 66552 h 832732"/>
                  <a:gd name="connsiteX5" fmla="*/ 979979 w 1064000"/>
                  <a:gd name="connsiteY5" fmla="*/ 0 h 832732"/>
                  <a:gd name="connsiteX6" fmla="*/ 96500 w 1064000"/>
                  <a:gd name="connsiteY6" fmla="*/ 737064 h 83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4000" h="832732">
                    <a:moveTo>
                      <a:pt x="97332" y="737064"/>
                    </a:moveTo>
                    <a:cubicBezTo>
                      <a:pt x="89013" y="737064"/>
                      <a:pt x="80694" y="737064"/>
                      <a:pt x="72375" y="737064"/>
                    </a:cubicBezTo>
                    <a:lnTo>
                      <a:pt x="0" y="827741"/>
                    </a:lnTo>
                    <a:cubicBezTo>
                      <a:pt x="31612" y="831069"/>
                      <a:pt x="64056" y="832733"/>
                      <a:pt x="97332" y="832733"/>
                    </a:cubicBezTo>
                    <a:cubicBezTo>
                      <a:pt x="567356" y="832733"/>
                      <a:pt x="961677" y="505796"/>
                      <a:pt x="1064001" y="66552"/>
                    </a:cubicBezTo>
                    <a:lnTo>
                      <a:pt x="979979" y="0"/>
                    </a:lnTo>
                    <a:cubicBezTo>
                      <a:pt x="904276" y="419278"/>
                      <a:pt x="537408" y="737064"/>
                      <a:pt x="96500" y="737064"/>
                    </a:cubicBezTo>
                    <a:close/>
                  </a:path>
                </a:pathLst>
              </a:custGeom>
              <a:solidFill>
                <a:srgbClr val="FF9109">
                  <a:alpha val="28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FF849E-59A2-40C0-BCB2-1EB83C4AC457}"/>
                </a:ext>
              </a:extLst>
            </p:cNvPr>
            <p:cNvSpPr txBox="1"/>
            <p:nvPr/>
          </p:nvSpPr>
          <p:spPr>
            <a:xfrm>
              <a:off x="4753457" y="2101115"/>
              <a:ext cx="446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419" sz="4000">
                  <a:solidFill>
                    <a:schemeClr val="bg1"/>
                  </a:solidFill>
                  <a:latin typeface="Courier" pitchFamily="2" charset="0"/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9A1BFA6-F53E-EE14-6988-53F85BA96CD6}"/>
                </a:ext>
              </a:extLst>
            </p:cNvPr>
            <p:cNvSpPr txBox="1"/>
            <p:nvPr/>
          </p:nvSpPr>
          <p:spPr>
            <a:xfrm>
              <a:off x="4469982" y="3831712"/>
              <a:ext cx="446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419" sz="4000">
                  <a:solidFill>
                    <a:schemeClr val="bg1"/>
                  </a:solidFill>
                  <a:latin typeface="Courier" pitchFamily="2" charset="0"/>
                </a:rPr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34B7A42-5128-0EE4-FB1B-21CB4AEC78B6}"/>
                </a:ext>
              </a:extLst>
            </p:cNvPr>
            <p:cNvSpPr txBox="1"/>
            <p:nvPr/>
          </p:nvSpPr>
          <p:spPr>
            <a:xfrm>
              <a:off x="6594171" y="2458542"/>
              <a:ext cx="446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419" sz="4000">
                  <a:solidFill>
                    <a:schemeClr val="bg1"/>
                  </a:solidFill>
                  <a:latin typeface="Courier" pitchFamily="2" charset="0"/>
                </a:rPr>
                <a:t>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F599F8E-2E55-0172-29F8-FDE66200FC3C}"/>
                </a:ext>
              </a:extLst>
            </p:cNvPr>
            <p:cNvSpPr txBox="1"/>
            <p:nvPr/>
          </p:nvSpPr>
          <p:spPr>
            <a:xfrm>
              <a:off x="6288106" y="4134678"/>
              <a:ext cx="446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419" sz="4000">
                  <a:solidFill>
                    <a:schemeClr val="bg1"/>
                  </a:solidFill>
                  <a:latin typeface="Courier" pitchFamily="2" charset="0"/>
                </a:rPr>
                <a:t>4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C604452-E5F4-E5B4-00AB-E7F9D2D198B3}"/>
              </a:ext>
            </a:extLst>
          </p:cNvPr>
          <p:cNvSpPr/>
          <p:nvPr/>
        </p:nvSpPr>
        <p:spPr>
          <a:xfrm>
            <a:off x="0" y="3438017"/>
            <a:ext cx="45734" cy="3429000"/>
          </a:xfrm>
          <a:prstGeom prst="rect">
            <a:avLst/>
          </a:prstGeom>
          <a:solidFill>
            <a:srgbClr val="558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D0110D3-7700-2C77-A9E0-8D7356A39004}"/>
              </a:ext>
            </a:extLst>
          </p:cNvPr>
          <p:cNvSpPr/>
          <p:nvPr/>
        </p:nvSpPr>
        <p:spPr>
          <a:xfrm rot="10800000">
            <a:off x="12146267" y="9017"/>
            <a:ext cx="45734" cy="3447288"/>
          </a:xfrm>
          <a:prstGeom prst="rect">
            <a:avLst/>
          </a:prstGeom>
          <a:solidFill>
            <a:srgbClr val="F95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01D0325-CFBB-724B-5E26-FE27F38DC17E}"/>
              </a:ext>
            </a:extLst>
          </p:cNvPr>
          <p:cNvSpPr/>
          <p:nvPr/>
        </p:nvSpPr>
        <p:spPr>
          <a:xfrm rot="16200000">
            <a:off x="10454634" y="5129650"/>
            <a:ext cx="3429000" cy="45734"/>
          </a:xfrm>
          <a:prstGeom prst="rect">
            <a:avLst/>
          </a:prstGeom>
          <a:solidFill>
            <a:srgbClr val="FF91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EFD943B-1564-3DA5-3467-8A648C7E897C}"/>
              </a:ext>
            </a:extLst>
          </p:cNvPr>
          <p:cNvGrpSpPr/>
          <p:nvPr/>
        </p:nvGrpSpPr>
        <p:grpSpPr>
          <a:xfrm>
            <a:off x="4183075" y="1942280"/>
            <a:ext cx="3097167" cy="3097166"/>
            <a:chOff x="4183075" y="1942280"/>
            <a:chExt cx="3097167" cy="30971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442F061-64F9-76F0-310A-1EBCFAD145C7}"/>
                </a:ext>
              </a:extLst>
            </p:cNvPr>
            <p:cNvGrpSpPr/>
            <p:nvPr/>
          </p:nvGrpSpPr>
          <p:grpSpPr>
            <a:xfrm>
              <a:off x="4183075" y="1942280"/>
              <a:ext cx="3097167" cy="3097166"/>
              <a:chOff x="4183075" y="1942280"/>
              <a:chExt cx="3097167" cy="3097166"/>
            </a:xfrm>
            <a:effectLst/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B1A2D265-408E-7B12-9D3B-1AE26BED2F2E}"/>
                  </a:ext>
                </a:extLst>
              </p:cNvPr>
              <p:cNvSpPr/>
              <p:nvPr/>
            </p:nvSpPr>
            <p:spPr>
              <a:xfrm>
                <a:off x="4194722" y="1942280"/>
                <a:ext cx="1812711" cy="1360989"/>
              </a:xfrm>
              <a:custGeom>
                <a:avLst/>
                <a:gdLst>
                  <a:gd name="connsiteX0" fmla="*/ 1537353 w 1812711"/>
                  <a:gd name="connsiteY0" fmla="*/ 555710 h 1360989"/>
                  <a:gd name="connsiteX1" fmla="*/ 1628030 w 1812711"/>
                  <a:gd name="connsiteY1" fmla="*/ 559869 h 1360989"/>
                  <a:gd name="connsiteX2" fmla="*/ 1812712 w 1812711"/>
                  <a:gd name="connsiteY2" fmla="*/ 326937 h 1360989"/>
                  <a:gd name="connsiteX3" fmla="*/ 1568965 w 1812711"/>
                  <a:gd name="connsiteY3" fmla="*/ 0 h 1360989"/>
                  <a:gd name="connsiteX4" fmla="*/ 1537353 w 1812711"/>
                  <a:gd name="connsiteY4" fmla="*/ 0 h 1360989"/>
                  <a:gd name="connsiteX5" fmla="*/ 0 w 1812711"/>
                  <a:gd name="connsiteY5" fmla="*/ 1360990 h 1360989"/>
                  <a:gd name="connsiteX6" fmla="*/ 340247 w 1812711"/>
                  <a:gd name="connsiteY6" fmla="*/ 1106428 h 1360989"/>
                  <a:gd name="connsiteX7" fmla="*/ 577339 w 1812711"/>
                  <a:gd name="connsiteY7" fmla="*/ 1294438 h 1360989"/>
                  <a:gd name="connsiteX8" fmla="*/ 1537353 w 1812711"/>
                  <a:gd name="connsiteY8" fmla="*/ 555710 h 136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2711" h="1360989">
                    <a:moveTo>
                      <a:pt x="1537353" y="555710"/>
                    </a:moveTo>
                    <a:cubicBezTo>
                      <a:pt x="1568133" y="555710"/>
                      <a:pt x="1598081" y="557374"/>
                      <a:pt x="1628030" y="559869"/>
                    </a:cubicBezTo>
                    <a:lnTo>
                      <a:pt x="1812712" y="326937"/>
                    </a:lnTo>
                    <a:lnTo>
                      <a:pt x="1568965" y="0"/>
                    </a:lnTo>
                    <a:cubicBezTo>
                      <a:pt x="1558150" y="0"/>
                      <a:pt x="1548167" y="0"/>
                      <a:pt x="1537353" y="0"/>
                    </a:cubicBezTo>
                    <a:cubicBezTo>
                      <a:pt x="745383" y="0"/>
                      <a:pt x="92341" y="593977"/>
                      <a:pt x="0" y="1360990"/>
                    </a:cubicBezTo>
                    <a:lnTo>
                      <a:pt x="340247" y="1106428"/>
                    </a:lnTo>
                    <a:lnTo>
                      <a:pt x="577339" y="1294438"/>
                    </a:lnTo>
                    <a:cubicBezTo>
                      <a:pt x="689646" y="869336"/>
                      <a:pt x="1077312" y="555710"/>
                      <a:pt x="1537353" y="555710"/>
                    </a:cubicBezTo>
                    <a:close/>
                  </a:path>
                </a:pathLst>
              </a:custGeom>
              <a:solidFill>
                <a:srgbClr val="8BB4F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7BFE26A6-A6EE-8EC9-80C0-27E635E197B0}"/>
                  </a:ext>
                </a:extLst>
              </p:cNvPr>
              <p:cNvSpPr/>
              <p:nvPr/>
            </p:nvSpPr>
            <p:spPr>
              <a:xfrm>
                <a:off x="5939218" y="1957254"/>
                <a:ext cx="1341024" cy="1810216"/>
              </a:xfrm>
              <a:custGeom>
                <a:avLst/>
                <a:gdLst>
                  <a:gd name="connsiteX0" fmla="*/ 786146 w 1341024"/>
                  <a:gd name="connsiteY0" fmla="*/ 1534025 h 1810216"/>
                  <a:gd name="connsiteX1" fmla="*/ 782819 w 1341024"/>
                  <a:gd name="connsiteY1" fmla="*/ 1613056 h 1810216"/>
                  <a:gd name="connsiteX2" fmla="*/ 1031557 w 1341024"/>
                  <a:gd name="connsiteY2" fmla="*/ 1810216 h 1810216"/>
                  <a:gd name="connsiteX3" fmla="*/ 1341024 w 1341024"/>
                  <a:gd name="connsiteY3" fmla="*/ 1578948 h 1810216"/>
                  <a:gd name="connsiteX4" fmla="*/ 1341024 w 1341024"/>
                  <a:gd name="connsiteY4" fmla="*/ 1534857 h 1810216"/>
                  <a:gd name="connsiteX5" fmla="*/ 0 w 1341024"/>
                  <a:gd name="connsiteY5" fmla="*/ 0 h 1810216"/>
                  <a:gd name="connsiteX6" fmla="*/ 233764 w 1341024"/>
                  <a:gd name="connsiteY6" fmla="*/ 312795 h 1810216"/>
                  <a:gd name="connsiteX7" fmla="*/ 29948 w 1341024"/>
                  <a:gd name="connsiteY7" fmla="*/ 570684 h 1810216"/>
                  <a:gd name="connsiteX8" fmla="*/ 785315 w 1341024"/>
                  <a:gd name="connsiteY8" fmla="*/ 1534857 h 181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024" h="1810216">
                    <a:moveTo>
                      <a:pt x="786146" y="1534025"/>
                    </a:moveTo>
                    <a:cubicBezTo>
                      <a:pt x="786146" y="1560646"/>
                      <a:pt x="785315" y="1586435"/>
                      <a:pt x="782819" y="1613056"/>
                    </a:cubicBezTo>
                    <a:lnTo>
                      <a:pt x="1031557" y="1810216"/>
                    </a:lnTo>
                    <a:lnTo>
                      <a:pt x="1341024" y="1578948"/>
                    </a:lnTo>
                    <a:cubicBezTo>
                      <a:pt x="1341024" y="1563974"/>
                      <a:pt x="1341024" y="1548999"/>
                      <a:pt x="1341024" y="1534857"/>
                    </a:cubicBezTo>
                    <a:cubicBezTo>
                      <a:pt x="1341024" y="750375"/>
                      <a:pt x="757030" y="101492"/>
                      <a:pt x="0" y="0"/>
                    </a:cubicBezTo>
                    <a:lnTo>
                      <a:pt x="233764" y="312795"/>
                    </a:lnTo>
                    <a:lnTo>
                      <a:pt x="29948" y="570684"/>
                    </a:lnTo>
                    <a:cubicBezTo>
                      <a:pt x="463369" y="677167"/>
                      <a:pt x="785315" y="1068161"/>
                      <a:pt x="785315" y="1534857"/>
                    </a:cubicBezTo>
                    <a:close/>
                  </a:path>
                </a:pathLst>
              </a:custGeom>
              <a:solidFill>
                <a:srgbClr val="F95A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1666BE78-6038-9431-5A11-EA6D37882B45}"/>
                  </a:ext>
                </a:extLst>
              </p:cNvPr>
              <p:cNvSpPr/>
              <p:nvPr/>
            </p:nvSpPr>
            <p:spPr>
              <a:xfrm>
                <a:off x="4183075" y="3215920"/>
                <a:ext cx="1347679" cy="1811880"/>
              </a:xfrm>
              <a:custGeom>
                <a:avLst/>
                <a:gdLst>
                  <a:gd name="connsiteX0" fmla="*/ 556542 w 1347679"/>
                  <a:gd name="connsiteY0" fmla="*/ 275359 h 1811880"/>
                  <a:gd name="connsiteX1" fmla="*/ 562365 w 1347679"/>
                  <a:gd name="connsiteY1" fmla="*/ 166380 h 1811880"/>
                  <a:gd name="connsiteX2" fmla="*/ 351894 w 1347679"/>
                  <a:gd name="connsiteY2" fmla="*/ 0 h 1811880"/>
                  <a:gd name="connsiteX3" fmla="*/ 0 w 1347679"/>
                  <a:gd name="connsiteY3" fmla="*/ 262881 h 1811880"/>
                  <a:gd name="connsiteX4" fmla="*/ 0 w 1347679"/>
                  <a:gd name="connsiteY4" fmla="*/ 276191 h 1811880"/>
                  <a:gd name="connsiteX5" fmla="*/ 1347679 w 1347679"/>
                  <a:gd name="connsiteY5" fmla="*/ 1811880 h 1811880"/>
                  <a:gd name="connsiteX6" fmla="*/ 1107260 w 1347679"/>
                  <a:gd name="connsiteY6" fmla="*/ 1489934 h 1811880"/>
                  <a:gd name="connsiteX7" fmla="*/ 1306084 w 1347679"/>
                  <a:gd name="connsiteY7" fmla="*/ 1238700 h 1811880"/>
                  <a:gd name="connsiteX8" fmla="*/ 556542 w 1347679"/>
                  <a:gd name="connsiteY8" fmla="*/ 276191 h 181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7679" h="1811880">
                    <a:moveTo>
                      <a:pt x="556542" y="275359"/>
                    </a:moveTo>
                    <a:cubicBezTo>
                      <a:pt x="556542" y="238756"/>
                      <a:pt x="559037" y="202152"/>
                      <a:pt x="562365" y="166380"/>
                    </a:cubicBezTo>
                    <a:lnTo>
                      <a:pt x="351894" y="0"/>
                    </a:lnTo>
                    <a:lnTo>
                      <a:pt x="0" y="262881"/>
                    </a:lnTo>
                    <a:cubicBezTo>
                      <a:pt x="0" y="267040"/>
                      <a:pt x="0" y="271200"/>
                      <a:pt x="0" y="276191"/>
                    </a:cubicBezTo>
                    <a:cubicBezTo>
                      <a:pt x="0" y="1063169"/>
                      <a:pt x="587322" y="1713716"/>
                      <a:pt x="1347679" y="1811880"/>
                    </a:cubicBezTo>
                    <a:lnTo>
                      <a:pt x="1107260" y="1489934"/>
                    </a:lnTo>
                    <a:lnTo>
                      <a:pt x="1306084" y="1238700"/>
                    </a:lnTo>
                    <a:cubicBezTo>
                      <a:pt x="875160" y="1130553"/>
                      <a:pt x="556542" y="740392"/>
                      <a:pt x="556542" y="276191"/>
                    </a:cubicBezTo>
                    <a:close/>
                  </a:path>
                </a:pathLst>
              </a:custGeom>
              <a:solidFill>
                <a:srgbClr val="5583F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CB0D309B-A27E-B0BC-4906-B993DB5CC0B4}"/>
                  </a:ext>
                </a:extLst>
              </p:cNvPr>
              <p:cNvSpPr/>
              <p:nvPr/>
            </p:nvSpPr>
            <p:spPr>
              <a:xfrm>
                <a:off x="5455884" y="3712565"/>
                <a:ext cx="1809384" cy="1326881"/>
              </a:xfrm>
              <a:custGeom>
                <a:avLst/>
                <a:gdLst>
                  <a:gd name="connsiteX0" fmla="*/ 276191 w 1809384"/>
                  <a:gd name="connsiteY0" fmla="*/ 771172 h 1326881"/>
                  <a:gd name="connsiteX1" fmla="*/ 178859 w 1809384"/>
                  <a:gd name="connsiteY1" fmla="*/ 766181 h 1326881"/>
                  <a:gd name="connsiteX2" fmla="*/ 0 w 1809384"/>
                  <a:gd name="connsiteY2" fmla="*/ 991626 h 1326881"/>
                  <a:gd name="connsiteX3" fmla="*/ 250402 w 1809384"/>
                  <a:gd name="connsiteY3" fmla="*/ 1326882 h 1326881"/>
                  <a:gd name="connsiteX4" fmla="*/ 276191 w 1809384"/>
                  <a:gd name="connsiteY4" fmla="*/ 1326882 h 1326881"/>
                  <a:gd name="connsiteX5" fmla="*/ 1809384 w 1809384"/>
                  <a:gd name="connsiteY5" fmla="*/ 0 h 1326881"/>
                  <a:gd name="connsiteX6" fmla="*/ 1514891 w 1809384"/>
                  <a:gd name="connsiteY6" fmla="*/ 219622 h 1326881"/>
                  <a:gd name="connsiteX7" fmla="*/ 1242859 w 1809384"/>
                  <a:gd name="connsiteY7" fmla="*/ 4160 h 1326881"/>
                  <a:gd name="connsiteX8" fmla="*/ 276191 w 1809384"/>
                  <a:gd name="connsiteY8" fmla="*/ 770340 h 132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384" h="1326881">
                    <a:moveTo>
                      <a:pt x="276191" y="771172"/>
                    </a:moveTo>
                    <a:cubicBezTo>
                      <a:pt x="243747" y="771172"/>
                      <a:pt x="211303" y="769508"/>
                      <a:pt x="178859" y="766181"/>
                    </a:cubicBezTo>
                    <a:lnTo>
                      <a:pt x="0" y="991626"/>
                    </a:lnTo>
                    <a:lnTo>
                      <a:pt x="250402" y="1326882"/>
                    </a:lnTo>
                    <a:cubicBezTo>
                      <a:pt x="258721" y="1326882"/>
                      <a:pt x="267040" y="1326882"/>
                      <a:pt x="276191" y="1326882"/>
                    </a:cubicBezTo>
                    <a:cubicBezTo>
                      <a:pt x="1056514" y="1326882"/>
                      <a:pt x="1701237" y="750374"/>
                      <a:pt x="1809384" y="0"/>
                    </a:cubicBezTo>
                    <a:lnTo>
                      <a:pt x="1514891" y="219622"/>
                    </a:lnTo>
                    <a:lnTo>
                      <a:pt x="1242859" y="4160"/>
                    </a:lnTo>
                    <a:cubicBezTo>
                      <a:pt x="1140536" y="443403"/>
                      <a:pt x="746215" y="770340"/>
                      <a:pt x="276191" y="770340"/>
                    </a:cubicBezTo>
                    <a:close/>
                  </a:path>
                </a:pathLst>
              </a:custGeom>
              <a:solidFill>
                <a:srgbClr val="FF910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811215A7-56D6-3A8F-E713-1D07A6B66228}"/>
                  </a:ext>
                </a:extLst>
              </p:cNvPr>
              <p:cNvSpPr/>
              <p:nvPr/>
            </p:nvSpPr>
            <p:spPr>
              <a:xfrm>
                <a:off x="4772061" y="2497989"/>
                <a:ext cx="1050690" cy="804447"/>
              </a:xfrm>
              <a:custGeom>
                <a:avLst/>
                <a:gdLst>
                  <a:gd name="connsiteX0" fmla="*/ 960013 w 1050690"/>
                  <a:gd name="connsiteY0" fmla="*/ 95669 h 804447"/>
                  <a:gd name="connsiteX1" fmla="*/ 978315 w 1050690"/>
                  <a:gd name="connsiteY1" fmla="*/ 95669 h 804447"/>
                  <a:gd name="connsiteX2" fmla="*/ 1050691 w 1050690"/>
                  <a:gd name="connsiteY2" fmla="*/ 4160 h 804447"/>
                  <a:gd name="connsiteX3" fmla="*/ 960013 w 1050690"/>
                  <a:gd name="connsiteY3" fmla="*/ 0 h 804447"/>
                  <a:gd name="connsiteX4" fmla="*/ 0 w 1050690"/>
                  <a:gd name="connsiteY4" fmla="*/ 738728 h 804447"/>
                  <a:gd name="connsiteX5" fmla="*/ 82358 w 1050690"/>
                  <a:gd name="connsiteY5" fmla="*/ 804448 h 804447"/>
                  <a:gd name="connsiteX6" fmla="*/ 960013 w 1050690"/>
                  <a:gd name="connsiteY6" fmla="*/ 95669 h 80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0690" h="804447">
                    <a:moveTo>
                      <a:pt x="960013" y="95669"/>
                    </a:moveTo>
                    <a:cubicBezTo>
                      <a:pt x="965837" y="95669"/>
                      <a:pt x="972492" y="95669"/>
                      <a:pt x="978315" y="95669"/>
                    </a:cubicBezTo>
                    <a:lnTo>
                      <a:pt x="1050691" y="4160"/>
                    </a:lnTo>
                    <a:cubicBezTo>
                      <a:pt x="1020742" y="1664"/>
                      <a:pt x="990794" y="0"/>
                      <a:pt x="960013" y="0"/>
                    </a:cubicBezTo>
                    <a:cubicBezTo>
                      <a:pt x="499140" y="0"/>
                      <a:pt x="112307" y="313627"/>
                      <a:pt x="0" y="738728"/>
                    </a:cubicBezTo>
                    <a:lnTo>
                      <a:pt x="82358" y="804448"/>
                    </a:lnTo>
                    <a:cubicBezTo>
                      <a:pt x="168876" y="399312"/>
                      <a:pt x="529089" y="95669"/>
                      <a:pt x="960013" y="95669"/>
                    </a:cubicBezTo>
                    <a:close/>
                  </a:path>
                </a:pathLst>
              </a:custGeom>
              <a:solidFill>
                <a:srgbClr val="8BB4FD">
                  <a:alpha val="48459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A53F3854-4AB4-752B-75B6-FEDCA762A9BA}"/>
                  </a:ext>
                </a:extLst>
              </p:cNvPr>
              <p:cNvSpPr/>
              <p:nvPr/>
            </p:nvSpPr>
            <p:spPr>
              <a:xfrm>
                <a:off x="5904278" y="2527106"/>
                <a:ext cx="821085" cy="1043203"/>
              </a:xfrm>
              <a:custGeom>
                <a:avLst/>
                <a:gdLst>
                  <a:gd name="connsiteX0" fmla="*/ 725417 w 821085"/>
                  <a:gd name="connsiteY0" fmla="*/ 964173 h 1043203"/>
                  <a:gd name="connsiteX1" fmla="*/ 725417 w 821085"/>
                  <a:gd name="connsiteY1" fmla="*/ 969996 h 1043203"/>
                  <a:gd name="connsiteX2" fmla="*/ 817759 w 821085"/>
                  <a:gd name="connsiteY2" fmla="*/ 1043204 h 1043203"/>
                  <a:gd name="connsiteX3" fmla="*/ 821086 w 821085"/>
                  <a:gd name="connsiteY3" fmla="*/ 964173 h 1043203"/>
                  <a:gd name="connsiteX4" fmla="*/ 65720 w 821085"/>
                  <a:gd name="connsiteY4" fmla="*/ 0 h 1043203"/>
                  <a:gd name="connsiteX5" fmla="*/ 0 w 821085"/>
                  <a:gd name="connsiteY5" fmla="*/ 83190 h 1043203"/>
                  <a:gd name="connsiteX6" fmla="*/ 725417 w 821085"/>
                  <a:gd name="connsiteY6" fmla="*/ 964173 h 104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085" h="1043203">
                    <a:moveTo>
                      <a:pt x="725417" y="964173"/>
                    </a:moveTo>
                    <a:cubicBezTo>
                      <a:pt x="725417" y="965837"/>
                      <a:pt x="725417" y="967501"/>
                      <a:pt x="725417" y="969996"/>
                    </a:cubicBezTo>
                    <a:lnTo>
                      <a:pt x="817759" y="1043204"/>
                    </a:lnTo>
                    <a:cubicBezTo>
                      <a:pt x="819422" y="1017415"/>
                      <a:pt x="821086" y="990794"/>
                      <a:pt x="821086" y="964173"/>
                    </a:cubicBezTo>
                    <a:cubicBezTo>
                      <a:pt x="821086" y="497477"/>
                      <a:pt x="499140" y="106483"/>
                      <a:pt x="65720" y="0"/>
                    </a:cubicBezTo>
                    <a:lnTo>
                      <a:pt x="0" y="83190"/>
                    </a:lnTo>
                    <a:cubicBezTo>
                      <a:pt x="413455" y="163052"/>
                      <a:pt x="725417" y="527425"/>
                      <a:pt x="725417" y="964173"/>
                    </a:cubicBezTo>
                    <a:close/>
                  </a:path>
                </a:pathLst>
              </a:custGeom>
              <a:solidFill>
                <a:srgbClr val="F95A00">
                  <a:alpha val="48108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A549F2C-48F2-5095-2F0F-EFF7A83DE766}"/>
                  </a:ext>
                </a:extLst>
              </p:cNvPr>
              <p:cNvSpPr/>
              <p:nvPr/>
            </p:nvSpPr>
            <p:spPr>
              <a:xfrm>
                <a:off x="4739617" y="3382300"/>
                <a:ext cx="815262" cy="1071488"/>
              </a:xfrm>
              <a:custGeom>
                <a:avLst/>
                <a:gdLst>
                  <a:gd name="connsiteX0" fmla="*/ 94837 w 815262"/>
                  <a:gd name="connsiteY0" fmla="*/ 108979 h 1071488"/>
                  <a:gd name="connsiteX1" fmla="*/ 95669 w 815262"/>
                  <a:gd name="connsiteY1" fmla="*/ 71544 h 1071488"/>
                  <a:gd name="connsiteX2" fmla="*/ 5823 w 815262"/>
                  <a:gd name="connsiteY2" fmla="*/ 0 h 1071488"/>
                  <a:gd name="connsiteX3" fmla="*/ 0 w 815262"/>
                  <a:gd name="connsiteY3" fmla="*/ 108979 h 1071488"/>
                  <a:gd name="connsiteX4" fmla="*/ 749543 w 815262"/>
                  <a:gd name="connsiteY4" fmla="*/ 1071488 h 1071488"/>
                  <a:gd name="connsiteX5" fmla="*/ 815263 w 815262"/>
                  <a:gd name="connsiteY5" fmla="*/ 988298 h 1071488"/>
                  <a:gd name="connsiteX6" fmla="*/ 95669 w 815262"/>
                  <a:gd name="connsiteY6" fmla="*/ 108147 h 1071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262" h="1071488">
                    <a:moveTo>
                      <a:pt x="94837" y="108979"/>
                    </a:moveTo>
                    <a:cubicBezTo>
                      <a:pt x="94837" y="96501"/>
                      <a:pt x="94837" y="84022"/>
                      <a:pt x="95669" y="71544"/>
                    </a:cubicBezTo>
                    <a:lnTo>
                      <a:pt x="5823" y="0"/>
                    </a:lnTo>
                    <a:cubicBezTo>
                      <a:pt x="1664" y="35772"/>
                      <a:pt x="0" y="72375"/>
                      <a:pt x="0" y="108979"/>
                    </a:cubicBezTo>
                    <a:cubicBezTo>
                      <a:pt x="0" y="573180"/>
                      <a:pt x="318618" y="963341"/>
                      <a:pt x="749543" y="1071488"/>
                    </a:cubicBezTo>
                    <a:lnTo>
                      <a:pt x="815263" y="988298"/>
                    </a:lnTo>
                    <a:cubicBezTo>
                      <a:pt x="404304" y="905940"/>
                      <a:pt x="95669" y="543231"/>
                      <a:pt x="95669" y="108147"/>
                    </a:cubicBezTo>
                    <a:close/>
                  </a:path>
                </a:pathLst>
              </a:custGeom>
              <a:solidFill>
                <a:srgbClr val="5583F2">
                  <a:alpha val="53678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A50903BB-59A3-5F3D-F484-9AF68AEEB482}"/>
                  </a:ext>
                </a:extLst>
              </p:cNvPr>
              <p:cNvSpPr/>
              <p:nvPr/>
            </p:nvSpPr>
            <p:spPr>
              <a:xfrm>
                <a:off x="5634742" y="3651836"/>
                <a:ext cx="1064000" cy="832732"/>
              </a:xfrm>
              <a:custGeom>
                <a:avLst/>
                <a:gdLst>
                  <a:gd name="connsiteX0" fmla="*/ 97332 w 1064000"/>
                  <a:gd name="connsiteY0" fmla="*/ 737064 h 832732"/>
                  <a:gd name="connsiteX1" fmla="*/ 72375 w 1064000"/>
                  <a:gd name="connsiteY1" fmla="*/ 737064 h 832732"/>
                  <a:gd name="connsiteX2" fmla="*/ 0 w 1064000"/>
                  <a:gd name="connsiteY2" fmla="*/ 827741 h 832732"/>
                  <a:gd name="connsiteX3" fmla="*/ 97332 w 1064000"/>
                  <a:gd name="connsiteY3" fmla="*/ 832733 h 832732"/>
                  <a:gd name="connsiteX4" fmla="*/ 1064001 w 1064000"/>
                  <a:gd name="connsiteY4" fmla="*/ 66552 h 832732"/>
                  <a:gd name="connsiteX5" fmla="*/ 979979 w 1064000"/>
                  <a:gd name="connsiteY5" fmla="*/ 0 h 832732"/>
                  <a:gd name="connsiteX6" fmla="*/ 96500 w 1064000"/>
                  <a:gd name="connsiteY6" fmla="*/ 737064 h 83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4000" h="832732">
                    <a:moveTo>
                      <a:pt x="97332" y="737064"/>
                    </a:moveTo>
                    <a:cubicBezTo>
                      <a:pt x="89013" y="737064"/>
                      <a:pt x="80694" y="737064"/>
                      <a:pt x="72375" y="737064"/>
                    </a:cubicBezTo>
                    <a:lnTo>
                      <a:pt x="0" y="827741"/>
                    </a:lnTo>
                    <a:cubicBezTo>
                      <a:pt x="31612" y="831069"/>
                      <a:pt x="64056" y="832733"/>
                      <a:pt x="97332" y="832733"/>
                    </a:cubicBezTo>
                    <a:cubicBezTo>
                      <a:pt x="567356" y="832733"/>
                      <a:pt x="961677" y="505796"/>
                      <a:pt x="1064001" y="66552"/>
                    </a:cubicBezTo>
                    <a:lnTo>
                      <a:pt x="979979" y="0"/>
                    </a:lnTo>
                    <a:cubicBezTo>
                      <a:pt x="904276" y="419278"/>
                      <a:pt x="537408" y="737064"/>
                      <a:pt x="96500" y="737064"/>
                    </a:cubicBezTo>
                    <a:close/>
                  </a:path>
                </a:pathLst>
              </a:custGeom>
              <a:solidFill>
                <a:srgbClr val="FF9109">
                  <a:alpha val="28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0C7F5B1-B224-5EFB-BC57-1606FF057DC4}"/>
                </a:ext>
              </a:extLst>
            </p:cNvPr>
            <p:cNvSpPr txBox="1"/>
            <p:nvPr/>
          </p:nvSpPr>
          <p:spPr>
            <a:xfrm>
              <a:off x="4753457" y="2101115"/>
              <a:ext cx="446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419" sz="4000">
                  <a:solidFill>
                    <a:schemeClr val="bg1"/>
                  </a:solidFill>
                  <a:latin typeface="Courier" pitchFamily="2" charset="0"/>
                </a:rPr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58BACF7-51D7-78F2-F129-A741A10DA1D9}"/>
                </a:ext>
              </a:extLst>
            </p:cNvPr>
            <p:cNvSpPr txBox="1"/>
            <p:nvPr/>
          </p:nvSpPr>
          <p:spPr>
            <a:xfrm>
              <a:off x="4469982" y="3831712"/>
              <a:ext cx="446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419" sz="4000">
                  <a:solidFill>
                    <a:schemeClr val="bg1"/>
                  </a:solidFill>
                  <a:latin typeface="Courier" pitchFamily="2" charset="0"/>
                </a:rPr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A98170C-71F0-15CC-E241-47DA6A56AC8D}"/>
                </a:ext>
              </a:extLst>
            </p:cNvPr>
            <p:cNvSpPr txBox="1"/>
            <p:nvPr/>
          </p:nvSpPr>
          <p:spPr>
            <a:xfrm>
              <a:off x="6594171" y="2458542"/>
              <a:ext cx="446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419" sz="4000">
                  <a:solidFill>
                    <a:schemeClr val="bg1"/>
                  </a:solidFill>
                  <a:latin typeface="Courier" pitchFamily="2" charset="0"/>
                </a:rPr>
                <a:t>3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2845B93-8065-7EAD-68D9-74A933599A1C}"/>
                </a:ext>
              </a:extLst>
            </p:cNvPr>
            <p:cNvSpPr txBox="1"/>
            <p:nvPr/>
          </p:nvSpPr>
          <p:spPr>
            <a:xfrm>
              <a:off x="6288106" y="4134678"/>
              <a:ext cx="446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419" sz="4000">
                  <a:solidFill>
                    <a:schemeClr val="bg1"/>
                  </a:solidFill>
                  <a:latin typeface="Courier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40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499467"/>
              </p:ext>
            </p:extLst>
          </p:nvPr>
        </p:nvGraphicFramePr>
        <p:xfrm>
          <a:off x="787790" y="1050352"/>
          <a:ext cx="10451340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51340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</a:t>
                      </a:r>
                      <a:b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15595</TotalTime>
  <Words>413</Words>
  <Application>Microsoft Office PowerPoint</Application>
  <PresentationFormat>Widescreen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Century Gothic</vt:lpstr>
      <vt:lpstr>Courier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315</cp:revision>
  <cp:lastPrinted>2024-02-20T23:48:17Z</cp:lastPrinted>
  <dcterms:created xsi:type="dcterms:W3CDTF">2021-07-07T23:54:57Z</dcterms:created>
  <dcterms:modified xsi:type="dcterms:W3CDTF">2024-09-19T06:10:57Z</dcterms:modified>
</cp:coreProperties>
</file>