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8EC57-F7CB-4C2E-9035-E837AEBA8E3B}" v="2" dt="2024-05-28T22:34:17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25" d="100"/>
          <a:sy n="125" d="100"/>
        </p:scale>
        <p:origin x="108" y="182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D228EC57-F7CB-4C2E-9035-E837AEBA8E3B}"/>
    <pc:docChg chg="modSld">
      <pc:chgData name="Bess Dunlevy" userId="dd4b9a8537dbe9d0" providerId="LiveId" clId="{D228EC57-F7CB-4C2E-9035-E837AEBA8E3B}" dt="2024-05-28T22:34:23.129" v="11" actId="1076"/>
      <pc:docMkLst>
        <pc:docMk/>
      </pc:docMkLst>
      <pc:sldChg chg="modSp mod">
        <pc:chgData name="Bess Dunlevy" userId="dd4b9a8537dbe9d0" providerId="LiveId" clId="{D228EC57-F7CB-4C2E-9035-E837AEBA8E3B}" dt="2024-05-28T22:34:07.675" v="9"/>
        <pc:sldMkLst>
          <pc:docMk/>
          <pc:sldMk cId="1508588292" sldId="342"/>
        </pc:sldMkLst>
        <pc:spChg chg="mod">
          <ac:chgData name="Bess Dunlevy" userId="dd4b9a8537dbe9d0" providerId="LiveId" clId="{D228EC57-F7CB-4C2E-9035-E837AEBA8E3B}" dt="2024-05-28T22:33:59.822" v="0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D228EC57-F7CB-4C2E-9035-E837AEBA8E3B}" dt="2024-05-28T22:34:03.137" v="8" actId="20577"/>
          <ac:spMkLst>
            <pc:docMk/>
            <pc:sldMk cId="1508588292" sldId="342"/>
            <ac:spMk id="33" creationId="{143A449B-AAB7-994A-92CE-8F48E2CA7DF6}"/>
          </ac:spMkLst>
        </pc:spChg>
        <pc:graphicFrameChg chg="mod">
          <ac:chgData name="Bess Dunlevy" userId="dd4b9a8537dbe9d0" providerId="LiveId" clId="{D228EC57-F7CB-4C2E-9035-E837AEBA8E3B}" dt="2024-05-28T22:34:07.675" v="9"/>
          <ac:graphicFrameMkLst>
            <pc:docMk/>
            <pc:sldMk cId="1508588292" sldId="342"/>
            <ac:graphicFrameMk id="11" creationId="{7A2610DA-5BB8-0728-BDAA-5736C7FDD5FA}"/>
          </ac:graphicFrameMkLst>
        </pc:graphicFrameChg>
      </pc:sldChg>
      <pc:sldChg chg="modSp mod">
        <pc:chgData name="Bess Dunlevy" userId="dd4b9a8537dbe9d0" providerId="LiveId" clId="{D228EC57-F7CB-4C2E-9035-E837AEBA8E3B}" dt="2024-05-28T22:34:23.129" v="11" actId="1076"/>
        <pc:sldMkLst>
          <pc:docMk/>
          <pc:sldMk cId="2096331201" sldId="343"/>
        </pc:sldMkLst>
        <pc:graphicFrameChg chg="mod">
          <ac:chgData name="Bess Dunlevy" userId="dd4b9a8537dbe9d0" providerId="LiveId" clId="{D228EC57-F7CB-4C2E-9035-E837AEBA8E3B}" dt="2024-05-28T22:34:23.129" v="11" actId="1076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75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FD5C8-2A15-2D02-CB4B-22430253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10448" r="8853" b="22538"/>
          <a:stretch/>
        </p:blipFill>
        <p:spPr bwMode="auto">
          <a:xfrm>
            <a:off x="5464292" y="1061484"/>
            <a:ext cx="6576912" cy="365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básica del plan estratégico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300447" y="1596313"/>
            <a:ext cx="4672835" cy="214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800" kern="100" dirty="0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plan estratégico para Positive </a:t>
            </a:r>
            <a:r>
              <a:rPr lang="es-419" sz="1800" kern="100" dirty="0" err="1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</a:t>
            </a:r>
            <a:r>
              <a:rPr lang="es-419" sz="1800" kern="100" dirty="0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proporciona una hoja de ruta para lograr la visión de la empresa de liderar el sector de carga de vehículos eléctricos a través de la innovación, la expansión estratégica y un enfoque en las necesidades del cliente.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2610DA-5BB8-0728-BDAA-5736C7FD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4939"/>
              </p:ext>
            </p:extLst>
          </p:nvPr>
        </p:nvGraphicFramePr>
        <p:xfrm>
          <a:off x="349250" y="4715970"/>
          <a:ext cx="1159570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797851">
                  <a:extLst>
                    <a:ext uri="{9D8B030D-6E8A-4147-A177-3AD203B41FA5}">
                      <a16:colId xmlns:a16="http://schemas.microsoft.com/office/drawing/2014/main" val="934146318"/>
                    </a:ext>
                  </a:extLst>
                </a:gridCol>
                <a:gridCol w="5797851">
                  <a:extLst>
                    <a:ext uri="{9D8B030D-6E8A-4147-A177-3AD203B41FA5}">
                      <a16:colId xmlns:a16="http://schemas.microsoft.com/office/drawing/2014/main" val="20409637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LA EMPRESA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616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ESTRATÉGICO CREADO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Lori Garcia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603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DD/MM/AA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9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2C020-EF02-EE35-D9E3-8884FFCB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22631"/>
              </p:ext>
            </p:extLst>
          </p:nvPr>
        </p:nvGraphicFramePr>
        <p:xfrm>
          <a:off x="152400" y="211630"/>
          <a:ext cx="11887200" cy="6493970"/>
        </p:xfrm>
        <a:graphic>
          <a:graphicData uri="http://schemas.openxmlformats.org/drawingml/2006/table">
            <a:tbl>
              <a:tblPr firstRow="1" firstCol="1" bandRow="1"/>
              <a:tblGrid>
                <a:gridCol w="3178198">
                  <a:extLst>
                    <a:ext uri="{9D8B030D-6E8A-4147-A177-3AD203B41FA5}">
                      <a16:colId xmlns:a16="http://schemas.microsoft.com/office/drawing/2014/main" val="2823865273"/>
                    </a:ext>
                  </a:extLst>
                </a:gridCol>
                <a:gridCol w="8709002">
                  <a:extLst>
                    <a:ext uri="{9D8B030D-6E8A-4147-A177-3AD203B41FA5}">
                      <a16:colId xmlns:a16="http://schemas.microsoft.com/office/drawing/2014/main" val="2394681167"/>
                    </a:ext>
                  </a:extLst>
                </a:gridCol>
              </a:tblGrid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RESUMEN EJECUTIVO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</a:t>
                      </a:r>
                      <a:r>
                        <a:rPr lang="es-419" sz="1000" kern="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Charge</a:t>
                      </a:r>
                      <a:r>
                        <a:rPr lang="es-419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tiene como objetivo convertirse en líder de la industria de carga de vehículos eléctricos (EV) al proporcionar soluciones de carga innovadoras, fiables y accesibles a propietarios y empresas de estos vehículos. Nuestro plan estratégico describe los pasos para expandir nuestra red, mejorar nuestra tecnología y aumentar nuestra presencia en el mercado en los próximos cinco años.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3483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DECLARACIÓN DE LA VISIÓN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Revolucionar la experiencia de carga de vehículos eléctricos para que sea tan común y fácil de usar como una estación de gasolina tradicional, y así acelerar la transición global hacia el transporte sostenible.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32670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DECLARACIÓN DE LA MISIÓN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misión de Positive Charge es empoderar a los propietarios de vehículos eléctricos con soluciones de carga rápidas, eficientes y ubicuas para impulsar el crecimiento de la movilidad eléctrica a través de la innovación, servicios centrados en el cliente y asociaciones estratégicas.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458"/>
                  </a:ext>
                </a:extLst>
              </a:tr>
              <a:tr h="104459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ANÁLISIS FODA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Fortalezas: tecnología de carga avanzada, sólidas asociaciones con fabricantes de vehículos eléctricos y ubicación estratégica de las estaciones de carga.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Debilidades: altos costos iniciales de infraestructura y competencia de las redes establecidas de combustible y carga.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Oportunidades: la creciente demanda de vehículos eléctricos, los incentivos gubernamentales para la energía renovable y el potencial de expansión internacional.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Amenazas: avances tecnológicos de la competencia y cambios en los entornos normativos.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6870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METAS DE NEGOCIOS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corto plazo (1 a 2 años): Aumentar la cantidad de estaciones de carga en un 50% y garantizar dos nuevas asociaciones estratégicas.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largo plazo (3 a 5 años): Lograr una cuota de mercado del 25% en el sector de carga de vehículos eléctricos y ampliar las operaciones a tres nuevos países.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9466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DE MARKETING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Implemente una estrategia de marketing multicanal que se centre en el marketing digital, las asociaciones con fabricantes de vehículos eléctricos y la participación en exposiciones de energía renovable que aumenten el conocimiento de la marca y la participación del cliente.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719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OPERATIVO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Aumente el desarrollo de la infraestructura invirtiendo en tecnologías de carga de última generación y optimizando la logística para garantizar la implementación y el mantenimiento eficientes de las estaciones de carga.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98507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PROYECCIONES FINANCIERAS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 1: Ingresos de USD 5 millones con una pérdida neta de USD 1 millón debido a las inversiones iniciales.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 2: Ingresos de USD 10 millones con un beneficio neto de USD 1 millón.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 3 a 5: Crecimiento interanual de los ingresos del 30%, lo que alcanza un margen de beneficio neto del 15%.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6515"/>
                  </a:ext>
                </a:extLst>
              </a:tr>
              <a:tr h="73299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 ejecutivo: experto en energía renovable con 20 años de experiencia.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CTO: especialista en tecnología de vehículos eléctricos y desarrollo de infraestructuras.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CFO: experto en finanzas e inversión que se centra en las tecnologías ecológicas.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 de marketing: líder calificado en marketing digital y creación de marca en la industria tecnológica.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1034</TotalTime>
  <Words>678</Words>
  <Application>Microsoft Office PowerPoint</Application>
  <PresentationFormat>Widescreen</PresentationFormat>
  <Paragraphs>39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Symbol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2024-09-24T07:55:15Z</dcterms:modified>
</cp:coreProperties>
</file>