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56" r:id="rId3"/>
    <p:sldId id="357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s.smartsheet.com/try-it?trp=281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blanca abstrac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941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CENTRADA EN EL CLIENTE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0FE1DB-DD8D-C83A-110F-79E47B06DB3B}"/>
              </a:ext>
            </a:extLst>
          </p:cNvPr>
          <p:cNvSpPr txBox="1"/>
          <p:nvPr/>
        </p:nvSpPr>
        <p:spPr>
          <a:xfrm>
            <a:off x="1248155" y="5193792"/>
            <a:ext cx="9770365" cy="66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8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instrucciones le servirán de guía para rellenar la plantilla y le permitirán centrarse en comprender y satisfacer las necesidades de sus clientes.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EAAC-A429-A0D7-8729-E3AAAA82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6734" y="2030136"/>
            <a:ext cx="9438531" cy="295138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92A529E-E4BB-3251-F164-E768358D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99786" y="412428"/>
            <a:ext cx="2429301" cy="4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1">
            <a:extLst>
              <a:ext uri="{FF2B5EF4-FFF2-40B4-BE49-F238E27FC236}">
                <a16:creationId xmlns:a16="http://schemas.microsoft.com/office/drawing/2014/main" id="{2CB542E8-882A-0E0B-D739-D82500FB69EF}"/>
              </a:ext>
            </a:extLst>
          </p:cNvPr>
          <p:cNvSpPr/>
          <p:nvPr/>
        </p:nvSpPr>
        <p:spPr>
          <a:xfrm>
            <a:off x="9666129" y="842347"/>
            <a:ext cx="2324805" cy="5899324"/>
          </a:xfrm>
          <a:prstGeom prst="rect">
            <a:avLst/>
          </a:prstGeom>
          <a:solidFill>
            <a:srgbClr val="C5E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CENTRADA EN EL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B3AD3-9404-13EA-A2BE-04CBD2B2168A}"/>
              </a:ext>
            </a:extLst>
          </p:cNvPr>
          <p:cNvSpPr/>
          <p:nvPr/>
        </p:nvSpPr>
        <p:spPr>
          <a:xfrm>
            <a:off x="2580591" y="847665"/>
            <a:ext cx="2297398" cy="5899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rgbClr val="DCF8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SEGMENTOS DE CLIENTES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60137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TRABAJOS DEL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INCONVENIENTES DEL CLIENTE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96133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VENTAJAS DEL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17635" y="1550660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PROPUESTAS DE VALOR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7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3430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Propietarios individuales de vehículos eléctricos, flotas comerciales de vehículos eléctricos y residentes de zonas urbanas con infraestructura de carga limitada.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3430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soluciones de carga de vehículos eléctricos convenientes, rápidas y confiables; administrar la carga de la flota de manera eficiente.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3430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Dificultad para encontrar estaciones de carga disponibles, tiempos de carga prolongados, precios inconsistentes y calidad.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3430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rápido y fácil a la carga, precios accesibles y transparentes, tecnología de carga mejorada.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3430"/>
            <a:ext cx="2054025" cy="18146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 soluciones de carga de vehículos eléctricos rápidas, ecológicas y ampliamente accesibles.</a:t>
            </a:r>
          </a:p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incluye tecnología innovadora para una administración eficiente de las cargas de la flota.</a:t>
            </a:r>
          </a:p>
        </p:txBody>
      </p:sp>
    </p:spTree>
    <p:extLst>
      <p:ext uri="{BB962C8B-B14F-4D97-AF65-F5344CB8AC3E}">
        <p14:creationId xmlns:p14="http://schemas.microsoft.com/office/powerpoint/2010/main" val="66888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1">
            <a:extLst>
              <a:ext uri="{FF2B5EF4-FFF2-40B4-BE49-F238E27FC236}">
                <a16:creationId xmlns:a16="http://schemas.microsoft.com/office/drawing/2014/main" id="{C1402C3D-6807-04CF-1A53-4E9FD9A65A31}"/>
              </a:ext>
            </a:extLst>
          </p:cNvPr>
          <p:cNvSpPr/>
          <p:nvPr/>
        </p:nvSpPr>
        <p:spPr>
          <a:xfrm>
            <a:off x="9662609" y="837580"/>
            <a:ext cx="2324805" cy="5894007"/>
          </a:xfrm>
          <a:prstGeom prst="rect">
            <a:avLst/>
          </a:prstGeom>
          <a:solidFill>
            <a:srgbClr val="E1E9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B27C1031-7F4E-364C-2801-C70CDFB07FEA}"/>
              </a:ext>
            </a:extLst>
          </p:cNvPr>
          <p:cNvSpPr/>
          <p:nvPr/>
        </p:nvSpPr>
        <p:spPr>
          <a:xfrm>
            <a:off x="2567234" y="849646"/>
            <a:ext cx="2296915" cy="5899325"/>
          </a:xfrm>
          <a:prstGeom prst="rect">
            <a:avLst/>
          </a:prstGeom>
          <a:solidFill>
            <a:srgbClr val="ABDD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5D4E4-7957-2398-9DB5-FAD5DFDBD41B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 DE PLANTILLA DE LIENZO CENTRADA EN EL CLIENTE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3A8EFE-24FF-2004-3BFD-5CF03B7A0B3A}"/>
              </a:ext>
            </a:extLst>
          </p:cNvPr>
          <p:cNvSpPr/>
          <p:nvPr/>
        </p:nvSpPr>
        <p:spPr>
          <a:xfrm>
            <a:off x="4941264" y="842348"/>
            <a:ext cx="2297398" cy="5899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AFCF3-BC2F-8567-8768-3C387F59B999}"/>
              </a:ext>
            </a:extLst>
          </p:cNvPr>
          <p:cNvSpPr/>
          <p:nvPr/>
        </p:nvSpPr>
        <p:spPr>
          <a:xfrm>
            <a:off x="216398" y="842347"/>
            <a:ext cx="2297398" cy="5904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BCFB9-6F2A-D9EE-C0A0-C691947E7A7F}"/>
              </a:ext>
            </a:extLst>
          </p:cNvPr>
          <p:cNvSpPr/>
          <p:nvPr/>
        </p:nvSpPr>
        <p:spPr>
          <a:xfrm>
            <a:off x="7301937" y="847664"/>
            <a:ext cx="2297398" cy="5894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06BBBA-FDBF-76DC-61B2-15ADD46C5B8E}"/>
              </a:ext>
            </a:extLst>
          </p:cNvPr>
          <p:cNvCxnSpPr>
            <a:cxnSpLocks/>
          </p:cNvCxnSpPr>
          <p:nvPr/>
        </p:nvCxnSpPr>
        <p:spPr>
          <a:xfrm>
            <a:off x="223940" y="2249790"/>
            <a:ext cx="11842972" cy="0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41CFCC-0407-E9C6-11E7-031A29EC3379}"/>
              </a:ext>
            </a:extLst>
          </p:cNvPr>
          <p:cNvSpPr txBox="1"/>
          <p:nvPr/>
        </p:nvSpPr>
        <p:spPr>
          <a:xfrm>
            <a:off x="227963" y="1544219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RELACIONES CON LOS CLIENTES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BC8F7-D3D8-7E1A-D0B0-5748BA2B2AE3}"/>
              </a:ext>
            </a:extLst>
          </p:cNvPr>
          <p:cNvSpPr txBox="1"/>
          <p:nvPr/>
        </p:nvSpPr>
        <p:spPr>
          <a:xfrm>
            <a:off x="2575495" y="1544219"/>
            <a:ext cx="22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F32716-8AA6-E345-5B7A-6B4EA6545408}"/>
              </a:ext>
            </a:extLst>
          </p:cNvPr>
          <p:cNvSpPr txBox="1"/>
          <p:nvPr/>
        </p:nvSpPr>
        <p:spPr>
          <a:xfrm>
            <a:off x="4940127" y="1554825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COMENTARIOS DE LOS CLIENTES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3FCC0-9174-2B51-606B-26DE25972469}"/>
              </a:ext>
            </a:extLst>
          </p:cNvPr>
          <p:cNvSpPr txBox="1"/>
          <p:nvPr/>
        </p:nvSpPr>
        <p:spPr>
          <a:xfrm>
            <a:off x="7296133" y="1540054"/>
            <a:ext cx="228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RECURSOS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CLAVE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D49AA-5F72-63C9-3C83-32695461DC59}"/>
              </a:ext>
            </a:extLst>
          </p:cNvPr>
          <p:cNvSpPr txBox="1"/>
          <p:nvPr/>
        </p:nvSpPr>
        <p:spPr>
          <a:xfrm>
            <a:off x="9662609" y="1550660"/>
            <a:ext cx="224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ESTRUCTURA DE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COSTOS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1E5151F9-4A35-2B5C-FC6B-9A7590E5D97D}"/>
              </a:ext>
            </a:extLst>
          </p:cNvPr>
          <p:cNvSpPr txBox="1"/>
          <p:nvPr/>
        </p:nvSpPr>
        <p:spPr>
          <a:xfrm>
            <a:off x="216398" y="84964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E2BAE6-C046-6A80-5F0D-17A288C731A7}"/>
              </a:ext>
            </a:extLst>
          </p:cNvPr>
          <p:cNvSpPr txBox="1"/>
          <p:nvPr/>
        </p:nvSpPr>
        <p:spPr>
          <a:xfrm>
            <a:off x="2578676" y="847106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EA1061C0-05E6-A68B-C070-79936530584C}"/>
              </a:ext>
            </a:extLst>
          </p:cNvPr>
          <p:cNvSpPr txBox="1"/>
          <p:nvPr/>
        </p:nvSpPr>
        <p:spPr>
          <a:xfrm>
            <a:off x="4898772" y="837580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6CFF051-4FE8-9D60-03F9-39968BF6E778}"/>
              </a:ext>
            </a:extLst>
          </p:cNvPr>
          <p:cNvSpPr txBox="1"/>
          <p:nvPr/>
        </p:nvSpPr>
        <p:spPr>
          <a:xfrm>
            <a:off x="7313534" y="837581"/>
            <a:ext cx="419100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EF609F4-CEAD-9739-7A28-D4C8F4C520C0}"/>
              </a:ext>
            </a:extLst>
          </p:cNvPr>
          <p:cNvSpPr txBox="1"/>
          <p:nvPr/>
        </p:nvSpPr>
        <p:spPr>
          <a:xfrm>
            <a:off x="9677726" y="837581"/>
            <a:ext cx="545265" cy="581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2200" b="1" kern="100">
                <a:solidFill>
                  <a:srgbClr val="59595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DB22A576-1FA3-D80D-BE96-D9B0F395DF35}"/>
              </a:ext>
            </a:extLst>
          </p:cNvPr>
          <p:cNvSpPr txBox="1"/>
          <p:nvPr/>
        </p:nvSpPr>
        <p:spPr>
          <a:xfrm>
            <a:off x="227963" y="2353430"/>
            <a:ext cx="2178064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lealtad a través de una aplicación para dispositivos móviles fácil de usar, un servicio al cliente receptivo y compromiso con la comunidad.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4DFB75FA-92BC-FC45-9F89-1B89A0E29DC2}"/>
              </a:ext>
            </a:extLst>
          </p:cNvPr>
          <p:cNvSpPr txBox="1"/>
          <p:nvPr/>
        </p:nvSpPr>
        <p:spPr>
          <a:xfrm>
            <a:off x="2567233" y="2353430"/>
            <a:ext cx="2151071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para dispositivos móviles para localizar estaciones de carga y acceder a ellas, plataforma en línea para la gestión de cuentas, línea directa de atención al cliente.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267364E-5C13-D384-878C-275099B989EE}"/>
              </a:ext>
            </a:extLst>
          </p:cNvPr>
          <p:cNvSpPr txBox="1"/>
          <p:nvPr/>
        </p:nvSpPr>
        <p:spPr>
          <a:xfrm>
            <a:off x="4932048" y="2353430"/>
            <a:ext cx="2145408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Encuestas regulares a los clientes por correo electrónico y a través de la aplicación, sección de comentarios en el sitio web, monitoreo de los canales de redes sociales.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393C6BD-4EA4-62A3-54C2-D1D83BE0B6CB}"/>
              </a:ext>
            </a:extLst>
          </p:cNvPr>
          <p:cNvSpPr txBox="1"/>
          <p:nvPr/>
        </p:nvSpPr>
        <p:spPr>
          <a:xfrm>
            <a:off x="7327944" y="2353430"/>
            <a:ext cx="2173460" cy="14366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de estaciones de carga ubicadas estratégicamente, tecnología de carga avanzada, equipo de atención al cliente especializado.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22329AEF-8DED-5602-9521-CFB434E37295}"/>
              </a:ext>
            </a:extLst>
          </p:cNvPr>
          <p:cNvSpPr txBox="1"/>
          <p:nvPr/>
        </p:nvSpPr>
        <p:spPr>
          <a:xfrm>
            <a:off x="9677727" y="2353430"/>
            <a:ext cx="2054025" cy="18695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419" sz="1200" kern="100" dirty="0"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Inversión en infraestructura de estaciones de carga, desarrollo y mantenimiento de tecnología, marketing y gastos de atención al cliente.</a:t>
            </a:r>
          </a:p>
        </p:txBody>
      </p:sp>
    </p:spTree>
    <p:extLst>
      <p:ext uri="{BB962C8B-B14F-4D97-AF65-F5344CB8AC3E}">
        <p14:creationId xmlns:p14="http://schemas.microsoft.com/office/powerpoint/2010/main" val="3561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737</TotalTime>
  <Words>441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42</cp:revision>
  <dcterms:created xsi:type="dcterms:W3CDTF">2022-05-22T18:55:25Z</dcterms:created>
  <dcterms:modified xsi:type="dcterms:W3CDTF">2024-09-26T07:13:23Z</dcterms:modified>
</cp:coreProperties>
</file>