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3D5C3-02F3-48F6-A336-81B61378961F}" v="26" dt="2024-03-01T16:16:3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6" autoAdjust="0"/>
    <p:restoredTop sz="86447"/>
  </p:normalViewPr>
  <p:slideViewPr>
    <p:cSldViewPr snapToGrid="0" snapToObjects="1">
      <p:cViewPr varScale="1">
        <p:scale>
          <a:sx n="211" d="100"/>
          <a:sy n="211" d="100"/>
        </p:scale>
        <p:origin x="192" y="4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D43D5C3-02F3-48F6-A336-81B61378961F}"/>
    <pc:docChg chg="undo custSel addSld delSld modSld">
      <pc:chgData name="Bess Dunlevy" userId="dd4b9a8537dbe9d0" providerId="LiveId" clId="{8D43D5C3-02F3-48F6-A336-81B61378961F}" dt="2024-03-01T16:16:47.653" v="340" actId="1076"/>
      <pc:docMkLst>
        <pc:docMk/>
      </pc:docMkLst>
      <pc:sldChg chg="addSp delSp modSp mod">
        <pc:chgData name="Bess Dunlevy" userId="dd4b9a8537dbe9d0" providerId="LiveId" clId="{8D43D5C3-02F3-48F6-A336-81B61378961F}" dt="2024-03-01T16:16:47.653" v="340" actId="1076"/>
        <pc:sldMkLst>
          <pc:docMk/>
          <pc:sldMk cId="1508588292" sldId="342"/>
        </pc:sldMkLst>
        <pc:spChg chg="mod">
          <ac:chgData name="Bess Dunlevy" userId="dd4b9a8537dbe9d0" providerId="LiveId" clId="{8D43D5C3-02F3-48F6-A336-81B61378961F}" dt="2024-03-01T15:58:40.499" v="29" actId="20577"/>
          <ac:spMkLst>
            <pc:docMk/>
            <pc:sldMk cId="1508588292" sldId="342"/>
            <ac:spMk id="33" creationId="{143A449B-AAB7-994A-92CE-8F48E2CA7DF6}"/>
          </ac:spMkLst>
        </pc:sp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3" creationId="{B6FA8B4B-56B6-8DF9-1517-63941D7B5E07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5" creationId="{AEBF5BCF-9DF0-C091-9821-B02B7C45630B}"/>
          </ac:picMkLst>
        </pc:picChg>
        <pc:picChg chg="add mod">
          <ac:chgData name="Bess Dunlevy" userId="dd4b9a8537dbe9d0" providerId="LiveId" clId="{8D43D5C3-02F3-48F6-A336-81B61378961F}" dt="2024-03-01T16:16:47.653" v="340" actId="1076"/>
          <ac:picMkLst>
            <pc:docMk/>
            <pc:sldMk cId="1508588292" sldId="342"/>
            <ac:picMk id="6" creationId="{24DA46BC-CB2B-27AA-8C4A-B58AAAE21E49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7" creationId="{1ABF55F9-B24D-EB84-0B9C-F23E5B0A5BF6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8" creationId="{A787BBB3-D119-27FE-1D49-8EC55857038D}"/>
          </ac:picMkLst>
        </pc:picChg>
      </pc:sldChg>
      <pc:sldChg chg="del">
        <pc:chgData name="Bess Dunlevy" userId="dd4b9a8537dbe9d0" providerId="LiveId" clId="{8D43D5C3-02F3-48F6-A336-81B61378961F}" dt="2024-03-01T15:58:52.884" v="32" actId="47"/>
        <pc:sldMkLst>
          <pc:docMk/>
          <pc:sldMk cId="1179924037" sldId="353"/>
        </pc:sldMkLst>
      </pc:sldChg>
      <pc:sldChg chg="del">
        <pc:chgData name="Bess Dunlevy" userId="dd4b9a8537dbe9d0" providerId="LiveId" clId="{8D43D5C3-02F3-48F6-A336-81B61378961F}" dt="2024-03-01T15:58:50.951" v="31" actId="47"/>
        <pc:sldMkLst>
          <pc:docMk/>
          <pc:sldMk cId="3611836273" sldId="354"/>
        </pc:sldMkLst>
      </pc:sldChg>
      <pc:sldChg chg="delSp modSp del mod">
        <pc:chgData name="Bess Dunlevy" userId="dd4b9a8537dbe9d0" providerId="LiveId" clId="{8D43D5C3-02F3-48F6-A336-81B61378961F}" dt="2024-03-01T16:14:22.532" v="310" actId="47"/>
        <pc:sldMkLst>
          <pc:docMk/>
          <pc:sldMk cId="1768034332" sldId="355"/>
        </pc:sldMkLst>
        <pc:spChg chg="mod">
          <ac:chgData name="Bess Dunlevy" userId="dd4b9a8537dbe9d0" providerId="LiveId" clId="{8D43D5C3-02F3-48F6-A336-81B61378961F}" dt="2024-03-01T15:59:10.947" v="60" actId="20577"/>
          <ac:spMkLst>
            <pc:docMk/>
            <pc:sldMk cId="1768034332" sldId="355"/>
            <ac:spMk id="2" creationId="{D3216E15-047D-993A-69FB-C75D946D8155}"/>
          </ac:spMkLst>
        </pc:spChg>
        <pc:spChg chg="del">
          <ac:chgData name="Bess Dunlevy" userId="dd4b9a8537dbe9d0" providerId="LiveId" clId="{8D43D5C3-02F3-48F6-A336-81B61378961F}" dt="2024-03-01T15:59:02.594" v="35" actId="478"/>
          <ac:spMkLst>
            <pc:docMk/>
            <pc:sldMk cId="1768034332" sldId="355"/>
            <ac:spMk id="3" creationId="{490309F4-BC16-288C-8E08-03940E0D15F4}"/>
          </ac:spMkLst>
        </pc:spChg>
        <pc:spChg chg="del">
          <ac:chgData name="Bess Dunlevy" userId="dd4b9a8537dbe9d0" providerId="LiveId" clId="{8D43D5C3-02F3-48F6-A336-81B61378961F}" dt="2024-03-01T15:59:17.561" v="61" actId="478"/>
          <ac:spMkLst>
            <pc:docMk/>
            <pc:sldMk cId="1768034332" sldId="355"/>
            <ac:spMk id="6" creationId="{23A37327-7B1B-4549-FF9D-9F7F9ABE70EA}"/>
          </ac:spMkLst>
        </pc:spChg>
        <pc:spChg chg="del">
          <ac:chgData name="Bess Dunlevy" userId="dd4b9a8537dbe9d0" providerId="LiveId" clId="{8D43D5C3-02F3-48F6-A336-81B61378961F}" dt="2024-03-01T15:58:58.833" v="33" actId="478"/>
          <ac:spMkLst>
            <pc:docMk/>
            <pc:sldMk cId="1768034332" sldId="355"/>
            <ac:spMk id="83" creationId="{06A091B6-7951-4E6E-E519-7E575C994306}"/>
          </ac:spMkLst>
        </pc:spChg>
        <pc:picChg chg="del">
          <ac:chgData name="Bess Dunlevy" userId="dd4b9a8537dbe9d0" providerId="LiveId" clId="{8D43D5C3-02F3-48F6-A336-81B61378961F}" dt="2024-03-01T15:59:00.745" v="34" actId="478"/>
          <ac:picMkLst>
            <pc:docMk/>
            <pc:sldMk cId="1768034332" sldId="355"/>
            <ac:picMk id="82" creationId="{960052D5-3E64-55AA-769F-924A21F975B4}"/>
          </ac:picMkLst>
        </pc:picChg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68885758" sldId="356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726331407" sldId="357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1707960645" sldId="358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8900177" sldId="359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33281481" sldId="360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257888400" sldId="362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66826690" sldId="363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3410493470" sldId="364"/>
        </pc:sldMkLst>
      </pc:sldChg>
      <pc:sldChg chg="addSp modSp new mod">
        <pc:chgData name="Bess Dunlevy" userId="dd4b9a8537dbe9d0" providerId="LiveId" clId="{8D43D5C3-02F3-48F6-A336-81B61378961F}" dt="2024-03-01T16:15:39.149" v="333" actId="1076"/>
        <pc:sldMkLst>
          <pc:docMk/>
          <pc:sldMk cId="1955100154" sldId="365"/>
        </pc:sldMkLst>
        <pc:spChg chg="add mod">
          <ac:chgData name="Bess Dunlevy" userId="dd4b9a8537dbe9d0" providerId="LiveId" clId="{8D43D5C3-02F3-48F6-A336-81B61378961F}" dt="2024-03-01T15:59:40.301" v="64" actId="14100"/>
          <ac:spMkLst>
            <pc:docMk/>
            <pc:sldMk cId="1955100154" sldId="365"/>
            <ac:spMk id="2" creationId="{1488F903-9E83-6DD1-25F2-DD0D60A0D68A}"/>
          </ac:spMkLst>
        </pc:spChg>
        <pc:spChg chg="add mod">
          <ac:chgData name="Bess Dunlevy" userId="dd4b9a8537dbe9d0" providerId="LiveId" clId="{8D43D5C3-02F3-48F6-A336-81B61378961F}" dt="2024-03-01T15:59:35.773" v="63"/>
          <ac:spMkLst>
            <pc:docMk/>
            <pc:sldMk cId="1955100154" sldId="365"/>
            <ac:spMk id="3" creationId="{CFED1AEF-41FF-4224-873E-6D4109FA5549}"/>
          </ac:spMkLst>
        </pc:spChg>
        <pc:spChg chg="add mod">
          <ac:chgData name="Bess Dunlevy" userId="dd4b9a8537dbe9d0" providerId="LiveId" clId="{8D43D5C3-02F3-48F6-A336-81B61378961F}" dt="2024-03-01T16:00:17.126" v="70" actId="1076"/>
          <ac:spMkLst>
            <pc:docMk/>
            <pc:sldMk cId="1955100154" sldId="365"/>
            <ac:spMk id="5" creationId="{CA87F555-482B-A939-E233-56727B016064}"/>
          </ac:spMkLst>
        </pc:spChg>
        <pc:spChg chg="add mod">
          <ac:chgData name="Bess Dunlevy" userId="dd4b9a8537dbe9d0" providerId="LiveId" clId="{8D43D5C3-02F3-48F6-A336-81B61378961F}" dt="2024-03-01T16:15:13.146" v="317" actId="1076"/>
          <ac:spMkLst>
            <pc:docMk/>
            <pc:sldMk cId="1955100154" sldId="365"/>
            <ac:spMk id="27" creationId="{355032D2-F522-DE7F-9486-9643DAC9AD28}"/>
          </ac:spMkLst>
        </pc:spChg>
        <pc:spChg chg="add mod">
          <ac:chgData name="Bess Dunlevy" userId="dd4b9a8537dbe9d0" providerId="LiveId" clId="{8D43D5C3-02F3-48F6-A336-81B61378961F}" dt="2024-03-01T16:15:16.373" v="318" actId="1076"/>
          <ac:spMkLst>
            <pc:docMk/>
            <pc:sldMk cId="1955100154" sldId="365"/>
            <ac:spMk id="28" creationId="{7B428D26-2720-6E26-8FE0-84C5B9DD51CA}"/>
          </ac:spMkLst>
        </pc:spChg>
        <pc:spChg chg="add mod">
          <ac:chgData name="Bess Dunlevy" userId="dd4b9a8537dbe9d0" providerId="LiveId" clId="{8D43D5C3-02F3-48F6-A336-81B61378961F}" dt="2024-03-01T16:15:19.451" v="319" actId="1076"/>
          <ac:spMkLst>
            <pc:docMk/>
            <pc:sldMk cId="1955100154" sldId="365"/>
            <ac:spMk id="29" creationId="{43EFCDCD-264B-0F71-CF22-A9277D7DB407}"/>
          </ac:spMkLst>
        </pc:spChg>
        <pc:spChg chg="add mod">
          <ac:chgData name="Bess Dunlevy" userId="dd4b9a8537dbe9d0" providerId="LiveId" clId="{8D43D5C3-02F3-48F6-A336-81B61378961F}" dt="2024-03-01T16:11:09.934" v="159"/>
          <ac:spMkLst>
            <pc:docMk/>
            <pc:sldMk cId="1955100154" sldId="365"/>
            <ac:spMk id="30" creationId="{0B5D60CA-C64D-210D-5683-12E0C15A903F}"/>
          </ac:spMkLst>
        </pc:spChg>
        <pc:spChg chg="add mod">
          <ac:chgData name="Bess Dunlevy" userId="dd4b9a8537dbe9d0" providerId="LiveId" clId="{8D43D5C3-02F3-48F6-A336-81B61378961F}" dt="2024-03-01T16:15:29.972" v="331" actId="1076"/>
          <ac:spMkLst>
            <pc:docMk/>
            <pc:sldMk cId="1955100154" sldId="365"/>
            <ac:spMk id="31" creationId="{15BACA47-B558-6E66-937C-89E85B05201F}"/>
          </ac:spMkLst>
        </pc:spChg>
        <pc:spChg chg="add mod">
          <ac:chgData name="Bess Dunlevy" userId="dd4b9a8537dbe9d0" providerId="LiveId" clId="{8D43D5C3-02F3-48F6-A336-81B61378961F}" dt="2024-03-01T16:15:34.404" v="332" actId="1076"/>
          <ac:spMkLst>
            <pc:docMk/>
            <pc:sldMk cId="1955100154" sldId="365"/>
            <ac:spMk id="32" creationId="{8BAEE53B-A517-0C27-2701-56288CEE492F}"/>
          </ac:spMkLst>
        </pc:spChg>
        <pc:spChg chg="add mod">
          <ac:chgData name="Bess Dunlevy" userId="dd4b9a8537dbe9d0" providerId="LiveId" clId="{8D43D5C3-02F3-48F6-A336-81B61378961F}" dt="2024-03-01T16:12:37.333" v="255" actId="20577"/>
          <ac:spMkLst>
            <pc:docMk/>
            <pc:sldMk cId="1955100154" sldId="365"/>
            <ac:spMk id="33" creationId="{FC0D0561-7E81-B674-4241-EF1117BC33BA}"/>
          </ac:spMkLst>
        </pc:spChg>
        <pc:spChg chg="add mod">
          <ac:chgData name="Bess Dunlevy" userId="dd4b9a8537dbe9d0" providerId="LiveId" clId="{8D43D5C3-02F3-48F6-A336-81B61378961F}" dt="2024-03-01T16:15:03.112" v="314" actId="1076"/>
          <ac:spMkLst>
            <pc:docMk/>
            <pc:sldMk cId="1955100154" sldId="365"/>
            <ac:spMk id="34" creationId="{E31D2344-98A7-43B1-CB26-116B63B89F21}"/>
          </ac:spMkLst>
        </pc:spChg>
        <pc:spChg chg="add mod">
          <ac:chgData name="Bess Dunlevy" userId="dd4b9a8537dbe9d0" providerId="LiveId" clId="{8D43D5C3-02F3-48F6-A336-81B61378961F}" dt="2024-03-01T16:15:39.149" v="333" actId="1076"/>
          <ac:spMkLst>
            <pc:docMk/>
            <pc:sldMk cId="1955100154" sldId="365"/>
            <ac:spMk id="35" creationId="{1214B272-48D8-4FBC-69EB-1E94B36B6DC3}"/>
          </ac:spMkLst>
        </pc:spChg>
        <pc:spChg chg="add mod">
          <ac:chgData name="Bess Dunlevy" userId="dd4b9a8537dbe9d0" providerId="LiveId" clId="{8D43D5C3-02F3-48F6-A336-81B61378961F}" dt="2024-03-01T16:14:00.580" v="308" actId="20577"/>
          <ac:spMkLst>
            <pc:docMk/>
            <pc:sldMk cId="1955100154" sldId="365"/>
            <ac:spMk id="36" creationId="{00A664C1-295E-01C6-A2B8-B80861552732}"/>
          </ac:spMkLst>
        </pc:spChg>
        <pc:graphicFrameChg chg="add mod">
          <ac:chgData name="Bess Dunlevy" userId="dd4b9a8537dbe9d0" providerId="LiveId" clId="{8D43D5C3-02F3-48F6-A336-81B61378961F}" dt="2024-03-01T16:00:25.643" v="71"/>
          <ac:graphicFrameMkLst>
            <pc:docMk/>
            <pc:sldMk cId="1955100154" sldId="365"/>
            <ac:graphicFrameMk id="6" creationId="{84A3A2A1-290C-113D-BFEB-2F0901757E09}"/>
          </ac:graphicFrameMkLst>
        </pc:graphicFrameChg>
        <pc:graphicFrameChg chg="add mod modGraphic">
          <ac:chgData name="Bess Dunlevy" userId="dd4b9a8537dbe9d0" providerId="LiveId" clId="{8D43D5C3-02F3-48F6-A336-81B61378961F}" dt="2024-03-01T16:14:57.568" v="312" actId="14100"/>
          <ac:graphicFrameMkLst>
            <pc:docMk/>
            <pc:sldMk cId="1955100154" sldId="365"/>
            <ac:graphicFrameMk id="16" creationId="{81617E5D-454D-6140-82BA-0AC3CB567C21}"/>
          </ac:graphicFrameMkLst>
        </pc:graphicFrame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5" creationId="{08A43385-A526-57EB-840E-DD6C115A55BD}"/>
          </ac:picMkLst>
        </pc:picChg>
        <pc:picChg chg="add mod">
          <ac:chgData name="Bess Dunlevy" userId="dd4b9a8537dbe9d0" providerId="LiveId" clId="{8D43D5C3-02F3-48F6-A336-81B61378961F}" dt="2024-03-01T16:15:11.305" v="316" actId="1076"/>
          <ac:picMkLst>
            <pc:docMk/>
            <pc:sldMk cId="1955100154" sldId="365"/>
            <ac:picMk id="1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15:24.029" v="330" actId="1037"/>
          <ac:picMkLst>
            <pc:docMk/>
            <pc:sldMk cId="1955100154" sldId="365"/>
            <ac:picMk id="1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7:33.492" v="97" actId="1076"/>
          <ac:picMkLst>
            <pc:docMk/>
            <pc:sldMk cId="1955100154" sldId="365"/>
            <ac:picMk id="1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7:57.422" v="103" actId="1076"/>
          <ac:picMkLst>
            <pc:docMk/>
            <pc:sldMk cId="1955100154" sldId="365"/>
            <ac:picMk id="2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8:06.804" v="116" actId="1036"/>
          <ac:picMkLst>
            <pc:docMk/>
            <pc:sldMk cId="1955100154" sldId="365"/>
            <ac:picMk id="2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7:52.997" v="102" actId="1076"/>
          <ac:picMkLst>
            <pc:docMk/>
            <pc:sldMk cId="1955100154" sldId="365"/>
            <ac:picMk id="2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12:25.550" v="233" actId="14100"/>
          <ac:picMkLst>
            <pc:docMk/>
            <pc:sldMk cId="1955100154" sldId="365"/>
            <ac:picMk id="2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15:07.881" v="315" actId="1076"/>
          <ac:picMkLst>
            <pc:docMk/>
            <pc:sldMk cId="1955100154" sldId="365"/>
            <ac:picMk id="2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8:20.824" v="119" actId="1076"/>
          <ac:picMkLst>
            <pc:docMk/>
            <pc:sldMk cId="1955100154" sldId="365"/>
            <ac:picMk id="25" creationId="{08A43385-A526-57EB-840E-DD6C115A55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8" y="317165"/>
            <a:ext cx="640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SIMPLE DE LIENZO DEL MODELO DE NEGOCIOS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2307" y="1802211"/>
            <a:ext cx="7790257" cy="4382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1B961C2-4114-FDDC-11E2-29E81090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05213" y="215126"/>
            <a:ext cx="2812491" cy="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LIENZO DEL MODELO DE NEGOCIOS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7F555-482B-A939-E233-56727B016064}"/>
              </a:ext>
            </a:extLst>
          </p:cNvPr>
          <p:cNvSpPr txBox="1"/>
          <p:nvPr/>
        </p:nvSpPr>
        <p:spPr>
          <a:xfrm>
            <a:off x="191454" y="634229"/>
            <a:ext cx="86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419" sz="1200" i="1" dirty="0">
                <a:latin typeface="Century Gothic" panose="020B0502020202020204" pitchFamily="34" charset="0"/>
              </a:rPr>
              <a:t>Siga las instrucciones que se mencionan abajo para completar cada sección del lienzo del modelo de negocios, de modo que pueda desarrollar una comprensión integral del marco operativo y estratégico de su negocio.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85064"/>
              </p:ext>
            </p:extLst>
          </p:nvPr>
        </p:nvGraphicFramePr>
        <p:xfrm>
          <a:off x="161597" y="126735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Enumere sus principales socios, proveedores y alianzas que lo ayuden a operar y alcanzar sus objetivos.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Describa las tareas operativas críticas, los servicios o las actividades de producción esenciales para su modelo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negocios.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Describa los beneficios y soluciones únicos que su negocio ofrece a sus clientes para resolver sus problemas o satisfacer sus necesidades.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 cómo interactúa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 los clientes a través de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asistencia personal, los servicios automatizados o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participación de la comunidad.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Segmente a sus clientes en función de sus necesidades, comportamientos y otros rasgos que afectan la forma en que valoran sus productos o servicios.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Especifique los recursos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físicos, intelectuales,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humanos y financieros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los que depende su modelo de negocios.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Identifique los canales a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través de los cuales interactúa con los clientes y difunde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 propuesta de valor, como sitios web, tiendas minoristas o ventas directas.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Mencione todos los costos principales que implique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operación de su negocio; haga una distinción entre </a:t>
                      </a:r>
                      <a:b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costos fijos y variables.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Especifique cómo obtiene ingresos a través de cada segmento de clientes y detalle los mecanismos de precios, los modelos de suscripción o las transacciones de ventas</a:t>
                      </a:r>
                      <a:r>
                        <a:rPr lang="es-419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Esquema de enlace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Esquema del libro de estrategias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Esquema circular del diagrama de flujo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998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Esquema de portapapeles marcado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Esquema de público objetivo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43264" y="1289044"/>
            <a:ext cx="533400" cy="533400"/>
          </a:xfrm>
          <a:prstGeom prst="rect">
            <a:avLst/>
          </a:prstGeom>
        </p:spPr>
      </p:pic>
      <p:pic>
        <p:nvPicPr>
          <p:cNvPr id="22" name="Graphic 14" descr="Esquema de piezas del rompecabezas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Esquema de recorrido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61466" y="3167390"/>
            <a:ext cx="356501" cy="356501"/>
          </a:xfrm>
          <a:prstGeom prst="rect">
            <a:avLst/>
          </a:prstGeom>
        </p:spPr>
      </p:pic>
      <p:pic>
        <p:nvPicPr>
          <p:cNvPr id="24" name="Graphic 18" descr="Esquema de dinero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4332" y="4967113"/>
            <a:ext cx="600075" cy="600075"/>
          </a:xfrm>
          <a:prstGeom prst="rect">
            <a:avLst/>
          </a:prstGeom>
        </p:spPr>
      </p:pic>
      <p:pic>
        <p:nvPicPr>
          <p:cNvPr id="25" name="Graphic 20" descr="Registrar esquema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80057" y="4956344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7357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ASOCIACIONES CLAVE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42299" y="127357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ACTIVIDADES CLAVE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899343" y="127357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PROPUESTAS DE VALOR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72306" y="127357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RELACIONES CON LOS CLIENTES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34871" y="316739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RECURSOS CLAVE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63222" y="316739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>
                <a:solidFill>
                  <a:srgbClr val="000000"/>
                </a:solidFill>
                <a:latin typeface="Century Gothic" panose="020B0502020202020204" pitchFamily="34" charset="0"/>
              </a:rPr>
              <a:t>CANALES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51020"/>
            <a:ext cx="27798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ESTRUCTURA DE COSTOS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07166" y="4951020"/>
            <a:ext cx="3576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FLUJO DE INGRESOS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49595" y="127357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SEGMENTOS DE CLIENTES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550</TotalTime>
  <Words>397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38</cp:revision>
  <dcterms:created xsi:type="dcterms:W3CDTF">2022-05-22T18:55:25Z</dcterms:created>
  <dcterms:modified xsi:type="dcterms:W3CDTF">2024-09-18T11:28:19Z</dcterms:modified>
</cp:coreProperties>
</file>