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86447"/>
  </p:normalViewPr>
  <p:slideViewPr>
    <p:cSldViewPr snapToGrid="0" snapToObjects="1">
      <p:cViewPr varScale="1">
        <p:scale>
          <a:sx n="158" d="100"/>
          <a:sy n="158" d="100"/>
        </p:scale>
        <p:origin x="1276" y="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751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ción de forma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CALENDARIO DE CONTENIDO SIMPLE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895600" y="6477000"/>
            <a:ext cx="885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CALENDARIO DE CONTENIDO SIMPLE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332502D4-0B7D-09FF-3520-7E1D9F61F8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79103" y="238430"/>
            <a:ext cx="2755781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MIÉRCOLES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JUEVES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VIERNES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SÁBADO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DOMINGO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5</TotalTime>
  <Words>222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Hansen Han</cp:lastModifiedBy>
  <cp:revision>6</cp:revision>
  <dcterms:created xsi:type="dcterms:W3CDTF">2023-06-26T23:44:25Z</dcterms:created>
  <dcterms:modified xsi:type="dcterms:W3CDTF">2024-08-29T11:08:22Z</dcterms:modified>
</cp:coreProperties>
</file>