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2" r:id="rId2"/>
    <p:sldId id="354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D35ABE-2910-459B-8CCB-515DDFEED274}" v="3" dt="2023-06-26T23:51:25.5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" autoAdjust="0"/>
    <p:restoredTop sz="86447"/>
  </p:normalViewPr>
  <p:slideViewPr>
    <p:cSldViewPr snapToGrid="0" snapToObjects="1">
      <p:cViewPr varScale="1">
        <p:scale>
          <a:sx n="158" d="100"/>
          <a:sy n="158" d="100"/>
        </p:scale>
        <p:origin x="1276" y="7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ss Dunlevy" userId="dd4b9a8537dbe9d0" providerId="LiveId" clId="{40D35ABE-2910-459B-8CCB-515DDFEED274}"/>
    <pc:docChg chg="undo custSel addSld delSld modSld sldOrd">
      <pc:chgData name="Bess Dunlevy" userId="dd4b9a8537dbe9d0" providerId="LiveId" clId="{40D35ABE-2910-459B-8CCB-515DDFEED274}" dt="2023-06-26T23:51:39.102" v="205" actId="14100"/>
      <pc:docMkLst>
        <pc:docMk/>
      </pc:docMkLst>
      <pc:sldChg chg="delSp modSp mod">
        <pc:chgData name="Bess Dunlevy" userId="dd4b9a8537dbe9d0" providerId="LiveId" clId="{40D35ABE-2910-459B-8CCB-515DDFEED274}" dt="2023-06-26T23:51:39.102" v="205" actId="14100"/>
        <pc:sldMkLst>
          <pc:docMk/>
          <pc:sldMk cId="1508588292" sldId="342"/>
        </pc:sldMkLst>
        <pc:spChg chg="del">
          <ac:chgData name="Bess Dunlevy" userId="dd4b9a8537dbe9d0" providerId="LiveId" clId="{40D35ABE-2910-459B-8CCB-515DDFEED274}" dt="2023-06-26T23:45:04.272" v="75" actId="478"/>
          <ac:spMkLst>
            <pc:docMk/>
            <pc:sldMk cId="1508588292" sldId="342"/>
            <ac:spMk id="11" creationId="{0C01BE91-D333-FE4E-8137-15C695E430C9}"/>
          </ac:spMkLst>
        </pc:spChg>
        <pc:spChg chg="mod">
          <ac:chgData name="Bess Dunlevy" userId="dd4b9a8537dbe9d0" providerId="LiveId" clId="{40D35ABE-2910-459B-8CCB-515DDFEED274}" dt="2023-06-26T23:45:12.054" v="77" actId="1076"/>
          <ac:spMkLst>
            <pc:docMk/>
            <pc:sldMk cId="1508588292" sldId="342"/>
            <ac:spMk id="33" creationId="{143A449B-AAB7-994A-92CE-8F48E2CA7DF6}"/>
          </ac:spMkLst>
        </pc:spChg>
        <pc:spChg chg="mod">
          <ac:chgData name="Bess Dunlevy" userId="dd4b9a8537dbe9d0" providerId="LiveId" clId="{40D35ABE-2910-459B-8CCB-515DDFEED274}" dt="2023-06-26T23:51:39.102" v="205" actId="14100"/>
          <ac:spMkLst>
            <pc:docMk/>
            <pc:sldMk cId="1508588292" sldId="342"/>
            <ac:spMk id="36" creationId="{C7DC0BFC-32CE-0544-BDE7-E4E8CD4C8E4D}"/>
          </ac:spMkLst>
        </pc:spChg>
        <pc:graphicFrameChg chg="del">
          <ac:chgData name="Bess Dunlevy" userId="dd4b9a8537dbe9d0" providerId="LiveId" clId="{40D35ABE-2910-459B-8CCB-515DDFEED274}" dt="2023-06-26T23:45:02.002" v="73" actId="478"/>
          <ac:graphicFrameMkLst>
            <pc:docMk/>
            <pc:sldMk cId="1508588292" sldId="342"/>
            <ac:graphicFrameMk id="5" creationId="{E4E1EF1D-44E9-405A-962E-9662EEC24BF0}"/>
          </ac:graphicFrameMkLst>
        </pc:graphicFrameChg>
        <pc:picChg chg="mod">
          <ac:chgData name="Bess Dunlevy" userId="dd4b9a8537dbe9d0" providerId="LiveId" clId="{40D35ABE-2910-459B-8CCB-515DDFEED274}" dt="2023-06-26T23:45:16.291" v="78" actId="1076"/>
          <ac:picMkLst>
            <pc:docMk/>
            <pc:sldMk cId="1508588292" sldId="342"/>
            <ac:picMk id="4" creationId="{4AEB8225-3AA8-AF48-AD51-3F5F53316D6B}"/>
          </ac:picMkLst>
        </pc:picChg>
        <pc:cxnChg chg="del">
          <ac:chgData name="Bess Dunlevy" userId="dd4b9a8537dbe9d0" providerId="LiveId" clId="{40D35ABE-2910-459B-8CCB-515DDFEED274}" dt="2023-06-26T23:45:03.119" v="74" actId="478"/>
          <ac:cxnSpMkLst>
            <pc:docMk/>
            <pc:sldMk cId="1508588292" sldId="342"/>
            <ac:cxnSpMk id="12" creationId="{17E3CD5D-AB51-1B48-BC15-DC855BADCA95}"/>
          </ac:cxnSpMkLst>
        </pc:cxnChg>
      </pc:sldChg>
      <pc:sldChg chg="del">
        <pc:chgData name="Bess Dunlevy" userId="dd4b9a8537dbe9d0" providerId="LiveId" clId="{40D35ABE-2910-459B-8CCB-515DDFEED274}" dt="2023-06-26T23:45:17.577" v="79" actId="47"/>
        <pc:sldMkLst>
          <pc:docMk/>
          <pc:sldMk cId="1179924037" sldId="353"/>
        </pc:sldMkLst>
      </pc:sldChg>
      <pc:sldChg chg="addSp delSp modSp mod">
        <pc:chgData name="Bess Dunlevy" userId="dd4b9a8537dbe9d0" providerId="LiveId" clId="{40D35ABE-2910-459B-8CCB-515DDFEED274}" dt="2023-06-26T23:51:25.227" v="195" actId="2165"/>
        <pc:sldMkLst>
          <pc:docMk/>
          <pc:sldMk cId="3634812223" sldId="354"/>
        </pc:sldMkLst>
        <pc:spChg chg="del">
          <ac:chgData name="Bess Dunlevy" userId="dd4b9a8537dbe9d0" providerId="LiveId" clId="{40D35ABE-2910-459B-8CCB-515DDFEED274}" dt="2023-06-26T23:48:02.915" v="173" actId="478"/>
          <ac:spMkLst>
            <pc:docMk/>
            <pc:sldMk cId="3634812223" sldId="354"/>
            <ac:spMk id="5" creationId="{CF8312F4-008A-8B46-B9CC-E4456F84C996}"/>
          </ac:spMkLst>
        </pc:spChg>
        <pc:spChg chg="del">
          <ac:chgData name="Bess Dunlevy" userId="dd4b9a8537dbe9d0" providerId="LiveId" clId="{40D35ABE-2910-459B-8CCB-515DDFEED274}" dt="2023-06-26T23:48:05.995" v="175" actId="478"/>
          <ac:spMkLst>
            <pc:docMk/>
            <pc:sldMk cId="3634812223" sldId="354"/>
            <ac:spMk id="6" creationId="{8A162E46-AFAD-E846-BF5C-F20FF11EA0EF}"/>
          </ac:spMkLst>
        </pc:spChg>
        <pc:spChg chg="del">
          <ac:chgData name="Bess Dunlevy" userId="dd4b9a8537dbe9d0" providerId="LiveId" clId="{40D35ABE-2910-459B-8CCB-515DDFEED274}" dt="2023-06-26T23:48:07.235" v="176" actId="478"/>
          <ac:spMkLst>
            <pc:docMk/>
            <pc:sldMk cId="3634812223" sldId="354"/>
            <ac:spMk id="7" creationId="{00000000-0000-0000-0000-000000000000}"/>
          </ac:spMkLst>
        </pc:spChg>
        <pc:spChg chg="del mod">
          <ac:chgData name="Bess Dunlevy" userId="dd4b9a8537dbe9d0" providerId="LiveId" clId="{40D35ABE-2910-459B-8CCB-515DDFEED274}" dt="2023-06-26T23:48:04.874" v="174" actId="478"/>
          <ac:spMkLst>
            <pc:docMk/>
            <pc:sldMk cId="3634812223" sldId="354"/>
            <ac:spMk id="9" creationId="{CB9D49A6-86F7-B744-828A-D7C1D9D15D8C}"/>
          </ac:spMkLst>
        </pc:spChg>
        <pc:spChg chg="del">
          <ac:chgData name="Bess Dunlevy" userId="dd4b9a8537dbe9d0" providerId="LiveId" clId="{40D35ABE-2910-459B-8CCB-515DDFEED274}" dt="2023-06-26T23:45:20.903" v="81" actId="478"/>
          <ac:spMkLst>
            <pc:docMk/>
            <pc:sldMk cId="3634812223" sldId="354"/>
            <ac:spMk id="17" creationId="{779AB062-8C1C-4C70-BE52-A5053D1050EF}"/>
          </ac:spMkLst>
        </pc:spChg>
        <pc:spChg chg="del">
          <ac:chgData name="Bess Dunlevy" userId="dd4b9a8537dbe9d0" providerId="LiveId" clId="{40D35ABE-2910-459B-8CCB-515DDFEED274}" dt="2023-06-26T23:45:23.267" v="83" actId="478"/>
          <ac:spMkLst>
            <pc:docMk/>
            <pc:sldMk cId="3634812223" sldId="354"/>
            <ac:spMk id="38" creationId="{A6C4B9E8-80D7-0E4C-98A0-080138C4551C}"/>
          </ac:spMkLst>
        </pc:spChg>
        <pc:graphicFrameChg chg="add mod modGraphic">
          <ac:chgData name="Bess Dunlevy" userId="dd4b9a8537dbe9d0" providerId="LiveId" clId="{40D35ABE-2910-459B-8CCB-515DDFEED274}" dt="2023-06-26T23:51:25.227" v="195" actId="2165"/>
          <ac:graphicFrameMkLst>
            <pc:docMk/>
            <pc:sldMk cId="3634812223" sldId="354"/>
            <ac:graphicFrameMk id="2" creationId="{9D38ADDE-708E-A9E6-3914-D86A6CD90554}"/>
          </ac:graphicFrameMkLst>
        </pc:graphicFrameChg>
        <pc:graphicFrameChg chg="del">
          <ac:chgData name="Bess Dunlevy" userId="dd4b9a8537dbe9d0" providerId="LiveId" clId="{40D35ABE-2910-459B-8CCB-515DDFEED274}" dt="2023-06-26T23:45:19.630" v="80" actId="478"/>
          <ac:graphicFrameMkLst>
            <pc:docMk/>
            <pc:sldMk cId="3634812223" sldId="354"/>
            <ac:graphicFrameMk id="18" creationId="{F37D93A8-7E17-4F98-A895-BBADF3A52909}"/>
          </ac:graphicFrameMkLst>
        </pc:graphicFrameChg>
        <pc:graphicFrameChg chg="del">
          <ac:chgData name="Bess Dunlevy" userId="dd4b9a8537dbe9d0" providerId="LiveId" clId="{40D35ABE-2910-459B-8CCB-515DDFEED274}" dt="2023-06-26T23:45:21.955" v="82" actId="478"/>
          <ac:graphicFrameMkLst>
            <pc:docMk/>
            <pc:sldMk cId="3634812223" sldId="354"/>
            <ac:graphicFrameMk id="19" creationId="{2A29ACB9-DD4A-4609-90CB-18909D54A7C6}"/>
          </ac:graphicFrameMkLst>
        </pc:graphicFrameChg>
      </pc:sldChg>
      <pc:sldChg chg="add del ord">
        <pc:chgData name="Bess Dunlevy" userId="dd4b9a8537dbe9d0" providerId="LiveId" clId="{40D35ABE-2910-459B-8CCB-515DDFEED274}" dt="2023-06-26T23:51:25.546" v="196"/>
        <pc:sldMkLst>
          <pc:docMk/>
          <pc:sldMk cId="210379834" sldId="355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57605566" sldId="370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2962643205" sldId="378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4204877435" sldId="379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3261489383" sldId="382"/>
        </pc:sldMkLst>
      </pc:sldChg>
      <pc:sldChg chg="del">
        <pc:chgData name="Bess Dunlevy" userId="dd4b9a8537dbe9d0" providerId="LiveId" clId="{40D35ABE-2910-459B-8CCB-515DDFEED274}" dt="2023-06-26T23:47:33.480" v="162" actId="47"/>
        <pc:sldMkLst>
          <pc:docMk/>
          <pc:sldMk cId="1520620673" sldId="3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286640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8/29/2024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es.smartsheet.com/try-it?trp=2751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escripción de forma generada automá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228886" y="864453"/>
            <a:ext cx="61808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419" sz="4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EJEMPLO DE PLANTILLA DE CALENDARIO DE CONTENIDO SIMPLE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1237129" y="6477000"/>
            <a:ext cx="105101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es-419" dirty="0">
                <a:solidFill>
                  <a:schemeClr val="bg1"/>
                </a:solidFill>
                <a:latin typeface="Century Gothic" panose="020B0502020202020204" pitchFamily="34" charset="0"/>
              </a:rPr>
              <a:t>PRESENTACIÓN DE EJEMPLO DE PLANTILLA DE CALENDARIO DE CONTENIDO SIMPLE</a:t>
            </a:r>
          </a:p>
        </p:txBody>
      </p:sp>
      <p:pic>
        <p:nvPicPr>
          <p:cNvPr id="4" name="Picture 3">
            <a:hlinkClick r:id="rId4"/>
            <a:extLst>
              <a:ext uri="{FF2B5EF4-FFF2-40B4-BE49-F238E27FC236}">
                <a16:creationId xmlns:a16="http://schemas.microsoft.com/office/drawing/2014/main" id="{A00BC237-ED77-1B8A-D901-669AA1D35700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879103" y="238430"/>
            <a:ext cx="2755781" cy="54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D38ADDE-708E-A9E6-3914-D86A6CD90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904856"/>
              </p:ext>
            </p:extLst>
          </p:nvPr>
        </p:nvGraphicFramePr>
        <p:xfrm>
          <a:off x="215660" y="213126"/>
          <a:ext cx="11697416" cy="6431747"/>
        </p:xfrm>
        <a:graphic>
          <a:graphicData uri="http://schemas.openxmlformats.org/drawingml/2006/table">
            <a:tbl>
              <a:tblPr/>
              <a:tblGrid>
                <a:gridCol w="1462177">
                  <a:extLst>
                    <a:ext uri="{9D8B030D-6E8A-4147-A177-3AD203B41FA5}">
                      <a16:colId xmlns:a16="http://schemas.microsoft.com/office/drawing/2014/main" val="3228480395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81372543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209709761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75358925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1701091193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3538011376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249416302"/>
                    </a:ext>
                  </a:extLst>
                </a:gridCol>
                <a:gridCol w="1462177">
                  <a:extLst>
                    <a:ext uri="{9D8B030D-6E8A-4147-A177-3AD203B41FA5}">
                      <a16:colId xmlns:a16="http://schemas.microsoft.com/office/drawing/2014/main" val="2052118009"/>
                    </a:ext>
                  </a:extLst>
                </a:gridCol>
              </a:tblGrid>
              <a:tr h="19735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9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PLATAFORMA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LUNES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MARTES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MIÉRCOLES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JUEVES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VIERNES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SÁBADO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8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DOMINGO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296318"/>
                  </a:ext>
                </a:extLst>
              </a:tr>
              <a:tr h="12880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770238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</a:rPr>
                        <a:t>YOUTUBE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instructivo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instructivo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instructivo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3234559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de prueba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de prueba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Hito 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 1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 2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041666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227631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1F4E78"/>
                          </a:solidFill>
                          <a:effectLst/>
                          <a:latin typeface="Century Gothic" panose="020B0502020202020204" pitchFamily="34" charset="0"/>
                        </a:rPr>
                        <a:t>FACEBOOK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Las mejores recetas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Las mejores recetas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Las mejores recetas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20249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sobre los 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4560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024626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4472C4"/>
                          </a:solidFill>
                          <a:effectLst/>
                          <a:latin typeface="Century Gothic" panose="020B0502020202020204" pitchFamily="34" charset="0"/>
                        </a:rPr>
                        <a:t>LINKEDIN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profesionales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profesionales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Objetivos profesionales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1886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Publicación sobre los 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Artículo sobre los cinco mejores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Ninguna publicación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4042948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9780992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BF8F00"/>
                          </a:solidFill>
                          <a:effectLst/>
                          <a:latin typeface="Century Gothic" panose="020B0502020202020204" pitchFamily="34" charset="0"/>
                        </a:rPr>
                        <a:t>INSTAGRAM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Campaña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Campaña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Campaña beta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155073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Reunión interna; ninguna publicación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Lanzamiento de la campaña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Video de la campaña beta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Elemento fotográfico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Encuesta al público de fin de semana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Resultados de la encuesta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4130717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10375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TIKTOK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EAA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187735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411199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906200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C65911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CB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370296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1689544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209844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00B0F0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45471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738905"/>
                  </a:ext>
                </a:extLst>
              </a:tr>
              <a:tr h="113134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348" marR="3348" marT="3348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8106556"/>
                  </a:ext>
                </a:extLst>
              </a:tr>
              <a:tr h="1349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419" sz="900" b="1" i="0" u="none" strike="noStrike">
                          <a:solidFill>
                            <a:srgbClr val="548235"/>
                          </a:solidFill>
                          <a:effectLst/>
                          <a:latin typeface="Century Gothic" panose="020B0502020202020204" pitchFamily="34" charset="0"/>
                        </a:rPr>
                        <a:t>OTRA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TEMA</a:t>
                      </a:r>
                    </a:p>
                  </a:txBody>
                  <a:tcPr marL="334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9105440"/>
                  </a:ext>
                </a:extLst>
              </a:tr>
              <a:tr h="5038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419" sz="700" b="0" i="1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30128" marR="3348" marT="3348" marB="0" anchor="ctr">
                    <a:lnL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069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DESCARGO DE RESPONSABILIDAD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419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Todos los artículos, las plantillas o la información que proporcione Smartsheet en el sitio web son solo de referencia. Si bien nos esforzamos por mantener la información actualizada y correcta, no hacemos declaraciones ni garantías de ningún tipo, explícitas o implícitas, sobre la integridad, precisión, confiabilidad, idoneidad o disponibilidad con respecto al sitio web o la información, los artículos, las plantillas o los gráficos relacionados que figuran en el sitio web. Por lo tanto, cualquier confianza que usted deposite en dicha información es estrictamente bajo su propio riesgo.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Definition-Six-Sigma-Worksheet-Template_PowerPoint.pptx" id="{1A6CECA6-5CAA-42D4-8DA2-827806DBC337}" vid="{91750753-04A7-40CD-A9A0-14A184A3CC5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Use this as a PPT template</Template>
  <TotalTime>4</TotalTime>
  <Words>357</Words>
  <Application>Microsoft Office PowerPoint</Application>
  <PresentationFormat>Widescreen</PresentationFormat>
  <Paragraphs>136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Bess</dc:creator>
  <cp:lastModifiedBy>Hansen Han</cp:lastModifiedBy>
  <cp:revision>6</cp:revision>
  <dcterms:created xsi:type="dcterms:W3CDTF">2023-06-26T23:44:25Z</dcterms:created>
  <dcterms:modified xsi:type="dcterms:W3CDTF">2024-08-29T11:09:18Z</dcterms:modified>
</cp:coreProperties>
</file>