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CCC22-21E6-4007-942F-E22890BF9EDD}" v="11" dt="2024-03-03T21:38:2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38" d="100"/>
          <a:sy n="138" d="100"/>
        </p:scale>
        <p:origin x="120" y="114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50CCC22-21E6-4007-942F-E22890BF9EDD}"/>
    <pc:docChg chg="undo custSel addSld delSld modSld sldOrd">
      <pc:chgData name="Bess Dunlevy" userId="dd4b9a8537dbe9d0" providerId="LiveId" clId="{450CCC22-21E6-4007-942F-E22890BF9EDD}" dt="2024-03-03T21:38:52.336" v="198" actId="14100"/>
      <pc:docMkLst>
        <pc:docMk/>
      </pc:docMkLst>
      <pc:sldChg chg="addSp delSp modSp mod">
        <pc:chgData name="Bess Dunlevy" userId="dd4b9a8537dbe9d0" providerId="LiveId" clId="{450CCC22-21E6-4007-942F-E22890BF9EDD}" dt="2024-03-03T21:38:52.336" v="198" actId="14100"/>
        <pc:sldMkLst>
          <pc:docMk/>
          <pc:sldMk cId="1508588292" sldId="342"/>
        </pc:sldMkLst>
        <pc:spChg chg="add del mod">
          <ac:chgData name="Bess Dunlevy" userId="dd4b9a8537dbe9d0" providerId="LiveId" clId="{450CCC22-21E6-4007-942F-E22890BF9EDD}" dt="2024-03-03T21:32:37.881" v="54" actId="478"/>
          <ac:spMkLst>
            <pc:docMk/>
            <pc:sldMk cId="1508588292" sldId="342"/>
            <ac:spMk id="3" creationId="{5EC58E2C-4F0B-5989-427A-D78CE29AE142}"/>
          </ac:spMkLst>
        </pc:spChg>
        <pc:spChg chg="add mod">
          <ac:chgData name="Bess Dunlevy" userId="dd4b9a8537dbe9d0" providerId="LiveId" clId="{450CCC22-21E6-4007-942F-E22890BF9EDD}" dt="2024-03-03T21:37:14.259" v="185" actId="20577"/>
          <ac:spMkLst>
            <pc:docMk/>
            <pc:sldMk cId="1508588292" sldId="342"/>
            <ac:spMk id="5" creationId="{537CE91A-3773-7E64-FC5A-7EF0C5FADCEF}"/>
          </ac:spMkLst>
        </pc:spChg>
        <pc:spChg chg="add mod">
          <ac:chgData name="Bess Dunlevy" userId="dd4b9a8537dbe9d0" providerId="LiveId" clId="{450CCC22-21E6-4007-942F-E22890BF9EDD}" dt="2024-03-03T21:37:10.182" v="184" actId="20577"/>
          <ac:spMkLst>
            <pc:docMk/>
            <pc:sldMk cId="1508588292" sldId="342"/>
            <ac:spMk id="7" creationId="{5371E99F-C1F0-028F-6B45-F446D0B2F41C}"/>
          </ac:spMkLst>
        </pc:spChg>
        <pc:spChg chg="mod">
          <ac:chgData name="Bess Dunlevy" userId="dd4b9a8537dbe9d0" providerId="LiveId" clId="{450CCC22-21E6-4007-942F-E22890BF9EDD}" dt="2024-03-03T21:31:55.135" v="48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450CCC22-21E6-4007-942F-E22890BF9EDD}" dt="2024-03-03T21:32:27.405" v="50" actId="478"/>
          <ac:picMkLst>
            <pc:docMk/>
            <pc:sldMk cId="1508588292" sldId="342"/>
            <ac:picMk id="6" creationId="{24DA46BC-CB2B-27AA-8C4A-B58AAAE21E49}"/>
          </ac:picMkLst>
        </pc:picChg>
        <pc:picChg chg="add del mod">
          <ac:chgData name="Bess Dunlevy" userId="dd4b9a8537dbe9d0" providerId="LiveId" clId="{450CCC22-21E6-4007-942F-E22890BF9EDD}" dt="2024-03-03T21:37:32.238" v="189" actId="478"/>
          <ac:picMkLst>
            <pc:docMk/>
            <pc:sldMk cId="1508588292" sldId="342"/>
            <ac:picMk id="9" creationId="{AD10EDC5-9F5D-E22B-D5B8-E3ED83732BA5}"/>
          </ac:picMkLst>
        </pc:picChg>
        <pc:picChg chg="add mod modCrop">
          <ac:chgData name="Bess Dunlevy" userId="dd4b9a8537dbe9d0" providerId="LiveId" clId="{450CCC22-21E6-4007-942F-E22890BF9EDD}" dt="2024-03-03T21:38:52.336" v="198" actId="14100"/>
          <ac:picMkLst>
            <pc:docMk/>
            <pc:sldMk cId="1508588292" sldId="342"/>
            <ac:picMk id="11" creationId="{5EF1D1EC-64DA-796A-5BFD-1803E2F0E430}"/>
          </ac:picMkLst>
        </pc:picChg>
      </pc:sldChg>
      <pc:sldChg chg="modSp del mod">
        <pc:chgData name="Bess Dunlevy" userId="dd4b9a8537dbe9d0" providerId="LiveId" clId="{450CCC22-21E6-4007-942F-E22890BF9EDD}" dt="2024-03-03T21:36:13.605" v="152" actId="47"/>
        <pc:sldMkLst>
          <pc:docMk/>
          <pc:sldMk cId="1955100154" sldId="365"/>
        </pc:sldMkLst>
        <pc:spChg chg="mod">
          <ac:chgData name="Bess Dunlevy" userId="dd4b9a8537dbe9d0" providerId="LiveId" clId="{450CCC22-21E6-4007-942F-E22890BF9EDD}" dt="2024-03-03T21:32:59.714" v="103" actId="20577"/>
          <ac:spMkLst>
            <pc:docMk/>
            <pc:sldMk cId="1955100154" sldId="365"/>
            <ac:spMk id="3" creationId="{CFED1AEF-41FF-4224-873E-6D4109FA5549}"/>
          </ac:spMkLst>
        </pc:spChg>
        <pc:spChg chg="mod">
          <ac:chgData name="Bess Dunlevy" userId="dd4b9a8537dbe9d0" providerId="LiveId" clId="{450CCC22-21E6-4007-942F-E22890BF9EDD}" dt="2024-03-03T21:32:44.173" v="56" actId="14100"/>
          <ac:spMkLst>
            <pc:docMk/>
            <pc:sldMk cId="1955100154" sldId="365"/>
            <ac:spMk id="5" creationId="{CA87F555-482B-A939-E233-56727B016064}"/>
          </ac:spMkLst>
        </pc:spChg>
      </pc:sldChg>
      <pc:sldChg chg="addSp modSp new mod ord">
        <pc:chgData name="Bess Dunlevy" userId="dd4b9a8537dbe9d0" providerId="LiveId" clId="{450CCC22-21E6-4007-942F-E22890BF9EDD}" dt="2024-03-03T21:37:03.005" v="164" actId="1076"/>
        <pc:sldMkLst>
          <pc:docMk/>
          <pc:sldMk cId="3861771654" sldId="366"/>
        </pc:sldMkLst>
        <pc:spChg chg="mod">
          <ac:chgData name="Bess Dunlevy" userId="dd4b9a8537dbe9d0" providerId="LiveId" clId="{450CCC22-21E6-4007-942F-E22890BF9EDD}" dt="2024-03-03T21:33:36.808" v="108"/>
          <ac:spMkLst>
            <pc:docMk/>
            <pc:sldMk cId="3861771654" sldId="366"/>
            <ac:spMk id="4" creationId="{49F621E3-7E30-A0C3-269F-0813DF4F0C32}"/>
          </ac:spMkLst>
        </pc:spChg>
        <pc:spChg chg="add mod">
          <ac:chgData name="Bess Dunlevy" userId="dd4b9a8537dbe9d0" providerId="LiveId" clId="{450CCC22-21E6-4007-942F-E22890BF9EDD}" dt="2024-03-03T21:35:00.941" v="136" actId="1076"/>
          <ac:spMkLst>
            <pc:docMk/>
            <pc:sldMk cId="3861771654" sldId="366"/>
            <ac:spMk id="9" creationId="{BBC952B2-D27E-CCCA-F583-55C302944C31}"/>
          </ac:spMkLst>
        </pc:spChg>
        <pc:spChg chg="add mod">
          <ac:chgData name="Bess Dunlevy" userId="dd4b9a8537dbe9d0" providerId="LiveId" clId="{450CCC22-21E6-4007-942F-E22890BF9EDD}" dt="2024-03-03T21:35:45.194" v="145" actId="255"/>
          <ac:spMkLst>
            <pc:docMk/>
            <pc:sldMk cId="3861771654" sldId="366"/>
            <ac:spMk id="11" creationId="{35B45F29-C4F2-8A8C-0808-4B5FAA85E97B}"/>
          </ac:spMkLst>
        </pc:spChg>
        <pc:spChg chg="add mod">
          <ac:chgData name="Bess Dunlevy" userId="dd4b9a8537dbe9d0" providerId="LiveId" clId="{450CCC22-21E6-4007-942F-E22890BF9EDD}" dt="2024-03-03T21:36:33.519" v="157" actId="1076"/>
          <ac:spMkLst>
            <pc:docMk/>
            <pc:sldMk cId="3861771654" sldId="366"/>
            <ac:spMk id="12" creationId="{8EAE298D-F48E-47C0-94C7-77D0A6F8BA7C}"/>
          </ac:spMkLst>
        </pc:spChg>
        <pc:spChg chg="add mod">
          <ac:chgData name="Bess Dunlevy" userId="dd4b9a8537dbe9d0" providerId="LiveId" clId="{450CCC22-21E6-4007-942F-E22890BF9EDD}" dt="2024-03-03T21:36:28.758" v="155" actId="1076"/>
          <ac:spMkLst>
            <pc:docMk/>
            <pc:sldMk cId="3861771654" sldId="366"/>
            <ac:spMk id="13" creationId="{645DF2D1-135E-4447-B37C-CA43B524A84C}"/>
          </ac:spMkLst>
        </pc:spChg>
        <pc:spChg chg="add mod">
          <ac:chgData name="Bess Dunlevy" userId="dd4b9a8537dbe9d0" providerId="LiveId" clId="{450CCC22-21E6-4007-942F-E22890BF9EDD}" dt="2024-03-03T21:34:50.692" v="134" actId="1076"/>
          <ac:spMkLst>
            <pc:docMk/>
            <pc:sldMk cId="3861771654" sldId="366"/>
            <ac:spMk id="14" creationId="{4001A4AB-A602-44DB-A8F1-2E594A639D14}"/>
          </ac:spMkLst>
        </pc:spChg>
        <pc:spChg chg="add mod">
          <ac:chgData name="Bess Dunlevy" userId="dd4b9a8537dbe9d0" providerId="LiveId" clId="{450CCC22-21E6-4007-942F-E22890BF9EDD}" dt="2024-03-03T21:36:52.764" v="162" actId="1076"/>
          <ac:spMkLst>
            <pc:docMk/>
            <pc:sldMk cId="3861771654" sldId="366"/>
            <ac:spMk id="15" creationId="{47C4DEFF-B537-40C4-B7CF-54B3AAD5C952}"/>
          </ac:spMkLst>
        </pc:spChg>
        <pc:spChg chg="add mod">
          <ac:chgData name="Bess Dunlevy" userId="dd4b9a8537dbe9d0" providerId="LiveId" clId="{450CCC22-21E6-4007-942F-E22890BF9EDD}" dt="2024-03-03T21:34:48.340" v="133" actId="1076"/>
          <ac:spMkLst>
            <pc:docMk/>
            <pc:sldMk cId="3861771654" sldId="366"/>
            <ac:spMk id="16" creationId="{A89B5AE1-9598-4A7C-ADB6-A163AF75EC38}"/>
          </ac:spMkLst>
        </pc:spChg>
        <pc:spChg chg="add mod">
          <ac:chgData name="Bess Dunlevy" userId="dd4b9a8537dbe9d0" providerId="LiveId" clId="{450CCC22-21E6-4007-942F-E22890BF9EDD}" dt="2024-03-03T21:34:30.613" v="127"/>
          <ac:spMkLst>
            <pc:docMk/>
            <pc:sldMk cId="3861771654" sldId="366"/>
            <ac:spMk id="18" creationId="{239CA805-05A9-6331-18FA-2AE0C0564B7D}"/>
          </ac:spMkLst>
        </pc:spChg>
        <pc:spChg chg="add mod">
          <ac:chgData name="Bess Dunlevy" userId="dd4b9a8537dbe9d0" providerId="LiveId" clId="{450CCC22-21E6-4007-942F-E22890BF9EDD}" dt="2024-03-03T21:35:10.113" v="139" actId="1076"/>
          <ac:spMkLst>
            <pc:docMk/>
            <pc:sldMk cId="3861771654" sldId="366"/>
            <ac:spMk id="21" creationId="{C314B403-4E27-6967-85DE-CDDD982FE133}"/>
          </ac:spMkLst>
        </pc:spChg>
        <pc:spChg chg="add mod">
          <ac:chgData name="Bess Dunlevy" userId="dd4b9a8537dbe9d0" providerId="LiveId" clId="{450CCC22-21E6-4007-942F-E22890BF9EDD}" dt="2024-03-03T21:35:19.416" v="141" actId="1076"/>
          <ac:spMkLst>
            <pc:docMk/>
            <pc:sldMk cId="3861771654" sldId="366"/>
            <ac:spMk id="22" creationId="{5BECAFD9-93D6-55DB-D0C6-907724283ABB}"/>
          </ac:spMkLst>
        </pc:spChg>
        <pc:spChg chg="add mod">
          <ac:chgData name="Bess Dunlevy" userId="dd4b9a8537dbe9d0" providerId="LiveId" clId="{450CCC22-21E6-4007-942F-E22890BF9EDD}" dt="2024-03-03T21:37:03.005" v="164" actId="1076"/>
          <ac:spMkLst>
            <pc:docMk/>
            <pc:sldMk cId="3861771654" sldId="366"/>
            <ac:spMk id="23" creationId="{81875568-4262-5BC3-B085-581D4F26FDDC}"/>
          </ac:spMkLst>
        </pc:spChg>
        <pc:grpChg chg="add mod">
          <ac:chgData name="Bess Dunlevy" userId="dd4b9a8537dbe9d0" providerId="LiveId" clId="{450CCC22-21E6-4007-942F-E22890BF9EDD}" dt="2024-03-03T21:33:46.965" v="110" actId="1076"/>
          <ac:grpSpMkLst>
            <pc:docMk/>
            <pc:sldMk cId="3861771654" sldId="366"/>
            <ac:grpSpMk id="3" creationId="{5019B1A3-6480-CB66-0758-231D4866A679}"/>
          </ac:grpSpMkLst>
        </pc:grpChg>
        <pc:grpChg chg="add mod">
          <ac:chgData name="Bess Dunlevy" userId="dd4b9a8537dbe9d0" providerId="LiveId" clId="{450CCC22-21E6-4007-942F-E22890BF9EDD}" dt="2024-03-03T21:34:34.019" v="128" actId="1076"/>
          <ac:grpSpMkLst>
            <pc:docMk/>
            <pc:sldMk cId="3861771654" sldId="366"/>
            <ac:grpSpMk id="17" creationId="{E4A41D3C-3098-76EF-EE02-11657F3628A1}"/>
          </ac:grpSpMkLst>
        </pc:grpChg>
        <pc:graphicFrameChg chg="add mod modGraphic">
          <ac:chgData name="Bess Dunlevy" userId="dd4b9a8537dbe9d0" providerId="LiveId" clId="{450CCC22-21E6-4007-942F-E22890BF9EDD}" dt="2024-03-03T21:35:41.390" v="144" actId="255"/>
          <ac:graphicFrameMkLst>
            <pc:docMk/>
            <pc:sldMk cId="3861771654" sldId="366"/>
            <ac:graphicFrameMk id="2" creationId="{956330ED-8968-CBC9-3CAE-E82E9C55EA4D}"/>
          </ac:graphicFrameMkLst>
        </pc:graphicFrameChg>
        <pc:graphicFrameChg chg="add mod">
          <ac:chgData name="Bess Dunlevy" userId="dd4b9a8537dbe9d0" providerId="LiveId" clId="{450CCC22-21E6-4007-942F-E22890BF9EDD}" dt="2024-03-03T21:33:52.322" v="111"/>
          <ac:graphicFrameMkLst>
            <pc:docMk/>
            <pc:sldMk cId="3861771654" sldId="366"/>
            <ac:graphicFrameMk id="6" creationId="{8C55EB13-1802-18E7-1A55-ABD310B808B3}"/>
          </ac:graphicFrameMkLst>
        </pc:graphicFrameChg>
        <pc:graphicFrameChg chg="add mod modGraphic">
          <ac:chgData name="Bess Dunlevy" userId="dd4b9a8537dbe9d0" providerId="LiveId" clId="{450CCC22-21E6-4007-942F-E22890BF9EDD}" dt="2024-03-03T21:36:46.860" v="160" actId="14100"/>
          <ac:graphicFrameMkLst>
            <pc:docMk/>
            <pc:sldMk cId="3861771654" sldId="366"/>
            <ac:graphicFrameMk id="7" creationId="{C2D5460C-BBC2-A2B6-0053-E7A1F30340E4}"/>
          </ac:graphicFrameMkLst>
        </pc:graphicFrameChg>
        <pc:picChg chg="mod">
          <ac:chgData name="Bess Dunlevy" userId="dd4b9a8537dbe9d0" providerId="LiveId" clId="{450CCC22-21E6-4007-942F-E22890BF9EDD}" dt="2024-03-03T21:33:36.808" v="108"/>
          <ac:picMkLst>
            <pc:docMk/>
            <pc:sldMk cId="3861771654" sldId="366"/>
            <ac:picMk id="5" creationId="{D4AA96C3-C48A-770D-2AD4-CAE0CFB9FF59}"/>
          </ac:picMkLst>
        </pc:picChg>
        <pc:picChg chg="add mod ord">
          <ac:chgData name="Bess Dunlevy" userId="dd4b9a8537dbe9d0" providerId="LiveId" clId="{450CCC22-21E6-4007-942F-E22890BF9EDD}" dt="2024-03-03T21:36:10.904" v="151" actId="167"/>
          <ac:picMkLst>
            <pc:docMk/>
            <pc:sldMk cId="3861771654" sldId="366"/>
            <ac:picMk id="10" creationId="{692EADD1-F8C7-C328-83D9-BEED4E85F761}"/>
          </ac:picMkLst>
        </pc:picChg>
        <pc:picChg chg="add mod">
          <ac:chgData name="Bess Dunlevy" userId="dd4b9a8537dbe9d0" providerId="LiveId" clId="{450CCC22-21E6-4007-942F-E22890BF9EDD}" dt="2024-03-03T21:34:30.613" v="127"/>
          <ac:picMkLst>
            <pc:docMk/>
            <pc:sldMk cId="3861771654" sldId="366"/>
            <ac:picMk id="19" creationId="{6958968D-6298-6849-A54B-0248F944EB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54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DEL MODELO DE NEGOCIOS CON PROPUESTA DE VALOR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CE91A-3773-7E64-FC5A-7EF0C5FADCEF}"/>
              </a:ext>
            </a:extLst>
          </p:cNvPr>
          <p:cNvSpPr txBox="1"/>
          <p:nvPr/>
        </p:nvSpPr>
        <p:spPr>
          <a:xfrm>
            <a:off x="175486" y="5036692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LIENZO DEL MODELO DE NEGOCIOS CON PROPUESTA DE VALOR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1E99F-C1F0-028F-6B45-F446D0B2F41C}"/>
              </a:ext>
            </a:extLst>
          </p:cNvPr>
          <p:cNvSpPr txBox="1"/>
          <p:nvPr/>
        </p:nvSpPr>
        <p:spPr>
          <a:xfrm>
            <a:off x="205343" y="5559912"/>
            <a:ext cx="11583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 dirty="0">
                <a:latin typeface="Century Gothic" panose="020B0502020202020204" pitchFamily="34" charset="0"/>
              </a:rPr>
              <a:t>En la siguiente diapositiva, comience por completar la sección Producto con su comprensión profunda del producto. Luego, cambie el enfoque a sus clientes objetivo, use investigaciones de mercado o comentarios de los clientes para articular sus deseos, necesidades y temores. Por último, reconozca el panorama competitivo al identificar sustitutos, lo que ayuda a posicionar su propuesta de valor con más claridad frente a las alternativas. Seguir este proceso le permite ofrecer una visión completa de cómo su producto satisface las demandas del cliente de forma única, distinguiéndolo de los productos sustitutivos.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1D1EC-64DA-796A-5BFD-1803E2F0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" b="359"/>
          <a:stretch/>
        </p:blipFill>
        <p:spPr>
          <a:xfrm>
            <a:off x="5676181" y="1284147"/>
            <a:ext cx="6112966" cy="339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E54A3AA6-84FC-1863-A96F-4F48329D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03840" y="476504"/>
            <a:ext cx="2585307" cy="5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2EADD1-F8C7-C328-83D9-BEED4E85F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14393"/>
          <a:stretch/>
        </p:blipFill>
        <p:spPr>
          <a:xfrm rot="1926547">
            <a:off x="6240813" y="1096150"/>
            <a:ext cx="5193896" cy="474434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330ED-8968-CBC9-3CAE-E82E9C55E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498"/>
              </p:ext>
            </p:extLst>
          </p:nvPr>
        </p:nvGraphicFramePr>
        <p:xfrm>
          <a:off x="454266" y="971610"/>
          <a:ext cx="4606622" cy="4351337"/>
        </p:xfrm>
        <a:graphic>
          <a:graphicData uri="http://schemas.openxmlformats.org/drawingml/2006/table">
            <a:tbl>
              <a:tblPr/>
              <a:tblGrid>
                <a:gridCol w="2303311">
                  <a:extLst>
                    <a:ext uri="{9D8B030D-6E8A-4147-A177-3AD203B41FA5}">
                      <a16:colId xmlns:a16="http://schemas.microsoft.com/office/drawing/2014/main" val="455570281"/>
                    </a:ext>
                  </a:extLst>
                </a:gridCol>
                <a:gridCol w="2303311">
                  <a:extLst>
                    <a:ext uri="{9D8B030D-6E8A-4147-A177-3AD203B41FA5}">
                      <a16:colId xmlns:a16="http://schemas.microsoft.com/office/drawing/2014/main" val="1200130437"/>
                    </a:ext>
                  </a:extLst>
                </a:gridCol>
              </a:tblGrid>
              <a:tr h="417475">
                <a:tc gridSpan="2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51414"/>
                  </a:ext>
                </a:extLst>
              </a:tr>
              <a:tr h="287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BENEFICIOS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EXPERIENCIA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39481"/>
                  </a:ext>
                </a:extLst>
              </a:tr>
              <a:tr h="1679017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Identifique y enumere las principales ventajas que su producto ofrece a los clientes.</a:t>
                      </a:r>
                    </a:p>
                  </a:txBody>
                  <a:tcPr marL="6478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Describa la experiencia general del cliente al usar su producto, centrándose en el valor emocional o práctico que agrega.</a:t>
                      </a:r>
                    </a:p>
                  </a:txBody>
                  <a:tcPr marL="388684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3382"/>
                  </a:ext>
                </a:extLst>
              </a:tr>
              <a:tr h="287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FUNCIONES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00066"/>
                  </a:ext>
                </a:extLst>
              </a:tr>
              <a:tr h="167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Detalle los atributos o funcionalidades específicos de su producto que habilitan los beneficios.</a:t>
                      </a:r>
                    </a:p>
                  </a:txBody>
                  <a:tcPr marL="6478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47193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019B1A3-6480-CB66-0758-231D4866A679}"/>
              </a:ext>
            </a:extLst>
          </p:cNvPr>
          <p:cNvGrpSpPr/>
          <p:nvPr/>
        </p:nvGrpSpPr>
        <p:grpSpPr>
          <a:xfrm>
            <a:off x="2196651" y="2916567"/>
            <a:ext cx="914400" cy="914400"/>
            <a:chOff x="0" y="0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F621E3-7E30-A0C3-269F-0813DF4F0C32}"/>
                </a:ext>
              </a:extLst>
            </p:cNvPr>
            <p:cNvSpPr/>
            <p:nvPr/>
          </p:nvSpPr>
          <p:spPr>
            <a:xfrm>
              <a:off x="47625" y="57150"/>
              <a:ext cx="819150" cy="819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pic>
          <p:nvPicPr>
            <p:cNvPr id="5" name="Graphic 19" descr="Esquema de mejora continua">
              <a:extLst>
                <a:ext uri="{FF2B5EF4-FFF2-40B4-BE49-F238E27FC236}">
                  <a16:creationId xmlns:a16="http://schemas.microsoft.com/office/drawing/2014/main" id="{D4AA96C3-C48A-770D-2AD4-CAE0CFB9F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D5460C-BBC2-A2B6-0053-E7A1F303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39893"/>
              </p:ext>
            </p:extLst>
          </p:nvPr>
        </p:nvGraphicFramePr>
        <p:xfrm>
          <a:off x="459808" y="5630597"/>
          <a:ext cx="10750938" cy="1129691"/>
        </p:xfrm>
        <a:graphic>
          <a:graphicData uri="http://schemas.openxmlformats.org/drawingml/2006/table">
            <a:tbl>
              <a:tblPr/>
              <a:tblGrid>
                <a:gridCol w="2619518">
                  <a:extLst>
                    <a:ext uri="{9D8B030D-6E8A-4147-A177-3AD203B41FA5}">
                      <a16:colId xmlns:a16="http://schemas.microsoft.com/office/drawing/2014/main" val="359442562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807775511"/>
                    </a:ext>
                  </a:extLst>
                </a:gridCol>
                <a:gridCol w="272866">
                  <a:extLst>
                    <a:ext uri="{9D8B030D-6E8A-4147-A177-3AD203B41FA5}">
                      <a16:colId xmlns:a16="http://schemas.microsoft.com/office/drawing/2014/main" val="1403076783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1681915153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28008275"/>
                    </a:ext>
                  </a:extLst>
                </a:gridCol>
              </a:tblGrid>
              <a:tr h="272880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8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SUSTITUTOS</a:t>
                      </a: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307171"/>
                  </a:ext>
                </a:extLst>
              </a:tr>
              <a:tr h="847364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Enumere las alternativas: Detalle las alternativas existentes o los sustitutos que los clientes pueden considerar en lugar de su producto, incluidos los competidores directos y las diferentes soluciones.</a:t>
                      </a:r>
                    </a:p>
                  </a:txBody>
                  <a:tcPr marL="72061" marR="8007" marT="8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04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C952B2-D27E-CCCA-F583-55C302944C31}"/>
              </a:ext>
            </a:extLst>
          </p:cNvPr>
          <p:cNvSpPr txBox="1"/>
          <p:nvPr/>
        </p:nvSpPr>
        <p:spPr>
          <a:xfrm>
            <a:off x="5736201" y="81185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"/>
            <a:r>
              <a:rPr lang="es-419" sz="1800" b="0" i="0" u="none" strike="noStrike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SECCIÓN DE CLIENTES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5B45F29-C4F2-8A8C-0808-4B5FAA85E97B}"/>
              </a:ext>
            </a:extLst>
          </p:cNvPr>
          <p:cNvSpPr txBox="1"/>
          <p:nvPr/>
        </p:nvSpPr>
        <p:spPr>
          <a:xfrm>
            <a:off x="7165433" y="1887725"/>
            <a:ext cx="1381126" cy="3714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QUIERE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EAE298D-F48E-47C0-94C7-77D0A6F8BA7C}"/>
              </a:ext>
            </a:extLst>
          </p:cNvPr>
          <p:cNvSpPr txBox="1"/>
          <p:nvPr/>
        </p:nvSpPr>
        <p:spPr>
          <a:xfrm>
            <a:off x="9367046" y="2685834"/>
            <a:ext cx="1381126" cy="3143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 MORES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45DF2D1-135E-4447-B37C-CA43B524A84C}"/>
              </a:ext>
            </a:extLst>
          </p:cNvPr>
          <p:cNvSpPr txBox="1"/>
          <p:nvPr/>
        </p:nvSpPr>
        <p:spPr>
          <a:xfrm>
            <a:off x="7165433" y="3752362"/>
            <a:ext cx="1285875" cy="3524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NECESIDADES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001A4AB-A602-44DB-A8F1-2E594A639D14}"/>
              </a:ext>
            </a:extLst>
          </p:cNvPr>
          <p:cNvSpPr txBox="1"/>
          <p:nvPr/>
        </p:nvSpPr>
        <p:spPr>
          <a:xfrm>
            <a:off x="7165433" y="2259200"/>
            <a:ext cx="2013144" cy="131444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Especifique lo </a:t>
            </a:r>
            <a:b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sus clientes objetivo desean o aspiran a lograr con productos como el suyo.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4DEFF-B537-40C4-B7CF-54B3AAD5C952}"/>
              </a:ext>
            </a:extLst>
          </p:cNvPr>
          <p:cNvSpPr txBox="1"/>
          <p:nvPr/>
        </p:nvSpPr>
        <p:spPr>
          <a:xfrm>
            <a:off x="9367046" y="2974266"/>
            <a:ext cx="1739977" cy="133350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Identifique las posibles preocupaciones </a:t>
            </a:r>
            <a:b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dudas que los clientes puedan tener sobre el uso </a:t>
            </a:r>
            <a:b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su producto u ofertas similares.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89B5AE1-9598-4A7C-ADB6-A163AF75EC38}"/>
              </a:ext>
            </a:extLst>
          </p:cNvPr>
          <p:cNvSpPr txBox="1"/>
          <p:nvPr/>
        </p:nvSpPr>
        <p:spPr>
          <a:xfrm>
            <a:off x="7165433" y="4112885"/>
            <a:ext cx="2356072" cy="10001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Describa los requisitos/problemas esenciales para los clientes que aborda su producto.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A41D3C-3098-76EF-EE02-11657F3628A1}"/>
              </a:ext>
            </a:extLst>
          </p:cNvPr>
          <p:cNvGrpSpPr/>
          <p:nvPr/>
        </p:nvGrpSpPr>
        <p:grpSpPr>
          <a:xfrm>
            <a:off x="8519932" y="3085461"/>
            <a:ext cx="819150" cy="819150"/>
            <a:chOff x="1647825" y="1409700"/>
            <a:chExt cx="819150" cy="8191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9CA805-05A9-6331-18FA-2AE0C0564B7D}"/>
                </a:ext>
              </a:extLst>
            </p:cNvPr>
            <p:cNvSpPr/>
            <p:nvPr/>
          </p:nvSpPr>
          <p:spPr>
            <a:xfrm>
              <a:off x="1647825" y="1409700"/>
              <a:ext cx="819150" cy="81915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 Narrow" panose="02110004020202020204"/>
                <a:ea typeface="+mn-ea"/>
                <a:cs typeface="+mn-cs"/>
              </a:endParaRPr>
            </a:p>
          </p:txBody>
        </p:sp>
        <p:pic>
          <p:nvPicPr>
            <p:cNvPr id="19" name="Graphic 28" descr="Esquema de público objetivo">
              <a:extLst>
                <a:ext uri="{FF2B5EF4-FFF2-40B4-BE49-F238E27FC236}">
                  <a16:creationId xmlns:a16="http://schemas.microsoft.com/office/drawing/2014/main" id="{6958968D-6298-6849-A54B-0248F944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1650" y="1543050"/>
              <a:ext cx="571500" cy="5715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14B403-4E27-6967-85DE-CDDD982FE133}"/>
              </a:ext>
            </a:extLst>
          </p:cNvPr>
          <p:cNvSpPr txBox="1"/>
          <p:nvPr/>
        </p:nvSpPr>
        <p:spPr>
          <a:xfrm>
            <a:off x="-317740" y="804322"/>
            <a:ext cx="6150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"/>
            <a:r>
              <a:rPr lang="es-419" sz="1800" b="0" i="0" u="none" strike="noStrike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SECCIÓN DE PRODUCTOS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BECAFD9-93D6-55DB-D0C6-907724283ABB}"/>
              </a:ext>
            </a:extLst>
          </p:cNvPr>
          <p:cNvSpPr/>
          <p:nvPr/>
        </p:nvSpPr>
        <p:spPr>
          <a:xfrm rot="16200000">
            <a:off x="5607181" y="3250152"/>
            <a:ext cx="561975" cy="29527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75568-4262-5BC3-B085-581D4F26FDDC}"/>
              </a:ext>
            </a:extLst>
          </p:cNvPr>
          <p:cNvSpPr txBox="1"/>
          <p:nvPr/>
        </p:nvSpPr>
        <p:spPr>
          <a:xfrm>
            <a:off x="176525" y="85988"/>
            <a:ext cx="11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DEL MODELO DE NEGOCIOS CON PROPUESTA DE VALOR</a:t>
            </a:r>
          </a:p>
        </p:txBody>
      </p:sp>
    </p:spTree>
    <p:extLst>
      <p:ext uri="{BB962C8B-B14F-4D97-AF65-F5344CB8AC3E}">
        <p14:creationId xmlns:p14="http://schemas.microsoft.com/office/powerpoint/2010/main" val="38617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551</TotalTime>
  <Words>388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40</cp:revision>
  <dcterms:created xsi:type="dcterms:W3CDTF">2022-05-22T18:55:25Z</dcterms:created>
  <dcterms:modified xsi:type="dcterms:W3CDTF">2024-09-26T07:22:40Z</dcterms:modified>
</cp:coreProperties>
</file>