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6" r:id="rId2"/>
    <p:sldId id="345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F0E6"/>
    <a:srgbClr val="FF7F5D"/>
    <a:srgbClr val="BEE96D"/>
    <a:srgbClr val="75E3DD"/>
    <a:srgbClr val="0EB4B5"/>
    <a:srgbClr val="FF672A"/>
    <a:srgbClr val="F99509"/>
    <a:srgbClr val="53C5BA"/>
    <a:srgbClr val="896E09"/>
    <a:srgbClr val="506E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630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06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9253182" y="6284906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Crítico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8146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REGISTRO DE RAID BÁSICO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006365"/>
              </p:ext>
            </p:extLst>
          </p:nvPr>
        </p:nvGraphicFramePr>
        <p:xfrm>
          <a:off x="300446" y="1388659"/>
          <a:ext cx="11490964" cy="4342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528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599428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2871216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2761488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2221992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3407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N.º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Categoría de RAID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Impacto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Prioridad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pic>
        <p:nvPicPr>
          <p:cNvPr id="4" name="Graphic 3">
            <a:extLst>
              <a:ext uri="{FF2B5EF4-FFF2-40B4-BE49-F238E27FC236}">
                <a16:creationId xmlns:a16="http://schemas.microsoft.com/office/drawing/2014/main" id="{2B2443E7-5A2C-4BFC-5FD7-F1EEA69BA0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51690"/>
            <a:ext cx="7238095" cy="419048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300446" y="5893629"/>
            <a:ext cx="1192695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Riesgo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300446" y="6284906"/>
            <a:ext cx="1192695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Suposición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666108" y="5893629"/>
            <a:ext cx="1192695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Problema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666108" y="6284906"/>
            <a:ext cx="1192695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Dependencia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7899394" y="589362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Insignificante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9253181" y="5893629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Bajo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604389" y="5893629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Moderado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7899394" y="6284906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Alto</a:t>
            </a:r>
          </a:p>
        </p:txBody>
      </p:sp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C9AE7F03-57FC-7E90-8A76-1E368EF1A75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267680" y="198358"/>
            <a:ext cx="2529404" cy="5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7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10196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MUESTRA DE PLANTILLA DE REGISTRO DE RAID BÁSICO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809589"/>
              </p:ext>
            </p:extLst>
          </p:nvPr>
        </p:nvGraphicFramePr>
        <p:xfrm>
          <a:off x="300446" y="1388659"/>
          <a:ext cx="11488535" cy="4402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528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2866715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2762408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2219992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55692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4003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N.º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Categoría de RAID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Impacto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Prioridad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Retrasos en la entrega del material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Paradas de producción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Alexandra </a:t>
                      </a:r>
                      <a:r>
                        <a:rPr lang="es-419" sz="1200" u="none" strike="noStrike" dirty="0" err="1">
                          <a:effectLst/>
                          <a:latin typeface="Century Gothic" panose="020B0502020202020204" pitchFamily="34" charset="0"/>
                        </a:rPr>
                        <a:t>Mattson</a:t>
                      </a:r>
                      <a:endParaRPr lang="es-419" sz="12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102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Desgloses de maquinaria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Retrasos en la producción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Bruce Ferguson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103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105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106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107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108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109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110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1053548" y="1852099"/>
            <a:ext cx="1467710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Riesgo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1053548" y="2250025"/>
            <a:ext cx="1467710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Suposición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053548" y="2647951"/>
            <a:ext cx="1467710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Problema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053548" y="3045877"/>
            <a:ext cx="1467710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Dependencia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10524461" y="185209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Insignificante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10524461" y="2250025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Bajo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524461" y="2647951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Moderado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10524461" y="3045877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Alto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10524461" y="3447168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Crítico</a:t>
            </a:r>
          </a:p>
        </p:txBody>
      </p:sp>
      <p:pic>
        <p:nvPicPr>
          <p:cNvPr id="3" name="Graphic 3">
            <a:extLst>
              <a:ext uri="{FF2B5EF4-FFF2-40B4-BE49-F238E27FC236}">
                <a16:creationId xmlns:a16="http://schemas.microsoft.com/office/drawing/2014/main" id="{4711E2F6-79E9-C45B-A76C-67D6F536B46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51690"/>
            <a:ext cx="7238095" cy="4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320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1659</TotalTime>
  <Words>247</Words>
  <Application>Microsoft Office PowerPoint</Application>
  <PresentationFormat>Widescreen</PresentationFormat>
  <Paragraphs>111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35</cp:revision>
  <cp:lastPrinted>2020-08-31T22:23:58Z</cp:lastPrinted>
  <dcterms:created xsi:type="dcterms:W3CDTF">2021-07-07T23:54:57Z</dcterms:created>
  <dcterms:modified xsi:type="dcterms:W3CDTF">2024-10-21T01:47:41Z</dcterms:modified>
</cp:coreProperties>
</file>