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6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08" d="100"/>
          <a:sy n="108" d="100"/>
        </p:scale>
        <p:origin x="630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6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5318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146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REGISTRO DE RAID BÁSICO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006365"/>
              </p:ext>
            </p:extLst>
          </p:nvPr>
        </p:nvGraphicFramePr>
        <p:xfrm>
          <a:off x="300446" y="1388659"/>
          <a:ext cx="11490964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599428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7121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148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21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331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89939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5318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0438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89939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C9AE7F03-57FC-7E90-8A76-1E368EF1A7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7680" y="198358"/>
            <a:ext cx="2529404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10196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MUESTRA DE PLANTILLA DE REGISTRO DE RAID BÁSICO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809589"/>
              </p:ext>
            </p:extLst>
          </p:nvPr>
        </p:nvGraphicFramePr>
        <p:xfrm>
          <a:off x="300446" y="1388659"/>
          <a:ext cx="11488535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866715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2762408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N.º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Categoría de RAID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Descripción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Impacto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Propietario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Prioridad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entrega del material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Paradas de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Alexandra </a:t>
                      </a:r>
                      <a:r>
                        <a:rPr lang="es-419" sz="1200" u="none" strike="noStrike" dirty="0" err="1">
                          <a:effectLst/>
                          <a:latin typeface="Century Gothic" panose="020B0502020202020204" pitchFamily="34" charset="0"/>
                        </a:rPr>
                        <a:t>Mattson</a:t>
                      </a:r>
                      <a:endParaRPr lang="es-419" sz="1200" u="none" strike="noStrike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Desgloses de maquinaria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Retrasos en la producción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>
                          <a:effectLst/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s-419" sz="12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467710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Riesgo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467710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Suposición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467710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Problema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467710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Dependencia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24461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 dirty="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Insignificante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24461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Bajo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24461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Moderado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24461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Alto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24461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es-419" sz="1200">
                <a:solidFill>
                  <a:sysClr val="windowText" lastClr="000000"/>
                </a:solidFill>
                <a:latin typeface="Century Gothic" panose="020B0502020202020204" pitchFamily="34" charset="0"/>
              </a:rPr>
              <a:t>Crítico</a:t>
            </a:r>
          </a:p>
        </p:txBody>
      </p:sp>
      <p:pic>
        <p:nvPicPr>
          <p:cNvPr id="3" name="Graphic 3">
            <a:extLst>
              <a:ext uri="{FF2B5EF4-FFF2-40B4-BE49-F238E27FC236}">
                <a16:creationId xmlns:a16="http://schemas.microsoft.com/office/drawing/2014/main" id="{4711E2F6-79E9-C45B-A76C-67D6F536B46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51690"/>
            <a:ext cx="7238095" cy="4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1659</TotalTime>
  <Words>247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35</cp:revision>
  <cp:lastPrinted>2020-08-31T22:23:58Z</cp:lastPrinted>
  <dcterms:created xsi:type="dcterms:W3CDTF">2021-07-07T23:54:57Z</dcterms:created>
  <dcterms:modified xsi:type="dcterms:W3CDTF">2024-10-21T01:47:41Z</dcterms:modified>
</cp:coreProperties>
</file>